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  <p:sldMasterId id="2147483657" r:id="rId2"/>
    <p:sldMasterId id="2147483653" r:id="rId3"/>
    <p:sldMasterId id="2147483655" r:id="rId4"/>
    <p:sldMasterId id="2147483658" r:id="rId5"/>
    <p:sldMasterId id="2147483660" r:id="rId6"/>
    <p:sldMasterId id="2147483867" r:id="rId7"/>
  </p:sldMasterIdLst>
  <p:notesMasterIdLst>
    <p:notesMasterId r:id="rId60"/>
  </p:notesMasterIdLst>
  <p:sldIdLst>
    <p:sldId id="309" r:id="rId8"/>
    <p:sldId id="267" r:id="rId9"/>
    <p:sldId id="292" r:id="rId10"/>
    <p:sldId id="336" r:id="rId11"/>
    <p:sldId id="256" r:id="rId12"/>
    <p:sldId id="262" r:id="rId13"/>
    <p:sldId id="310" r:id="rId14"/>
    <p:sldId id="261" r:id="rId15"/>
    <p:sldId id="325" r:id="rId16"/>
    <p:sldId id="329" r:id="rId17"/>
    <p:sldId id="276" r:id="rId18"/>
    <p:sldId id="273" r:id="rId19"/>
    <p:sldId id="258" r:id="rId20"/>
    <p:sldId id="281" r:id="rId21"/>
    <p:sldId id="280" r:id="rId22"/>
    <p:sldId id="282" r:id="rId23"/>
    <p:sldId id="283" r:id="rId24"/>
    <p:sldId id="303" r:id="rId25"/>
    <p:sldId id="299" r:id="rId26"/>
    <p:sldId id="311" r:id="rId27"/>
    <p:sldId id="312" r:id="rId28"/>
    <p:sldId id="313" r:id="rId29"/>
    <p:sldId id="295" r:id="rId30"/>
    <p:sldId id="274" r:id="rId31"/>
    <p:sldId id="314" r:id="rId32"/>
    <p:sldId id="330" r:id="rId33"/>
    <p:sldId id="331" r:id="rId34"/>
    <p:sldId id="316" r:id="rId35"/>
    <p:sldId id="275" r:id="rId36"/>
    <p:sldId id="323" r:id="rId37"/>
    <p:sldId id="324" r:id="rId38"/>
    <p:sldId id="326" r:id="rId39"/>
    <p:sldId id="332" r:id="rId40"/>
    <p:sldId id="328" r:id="rId41"/>
    <p:sldId id="321" r:id="rId42"/>
    <p:sldId id="333" r:id="rId43"/>
    <p:sldId id="319" r:id="rId44"/>
    <p:sldId id="320" r:id="rId45"/>
    <p:sldId id="334" r:id="rId46"/>
    <p:sldId id="284" r:id="rId47"/>
    <p:sldId id="285" r:id="rId48"/>
    <p:sldId id="335" r:id="rId49"/>
    <p:sldId id="286" r:id="rId50"/>
    <p:sldId id="279" r:id="rId51"/>
    <p:sldId id="294" r:id="rId52"/>
    <p:sldId id="327" r:id="rId53"/>
    <p:sldId id="306" r:id="rId54"/>
    <p:sldId id="307" r:id="rId55"/>
    <p:sldId id="308" r:id="rId56"/>
    <p:sldId id="266" r:id="rId57"/>
    <p:sldId id="337" r:id="rId58"/>
    <p:sldId id="576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32A6BFA-457A-FE42-BA7E-D9E6728CCF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35A4025-8165-D44E-8C4E-ECFF1B44DF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E9A7F075-987B-FD46-B907-FC74735DA7E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20FD41E-CD13-414A-A040-0C13D464EF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C4C4F90F-A594-3048-B7E7-9E12AFBF5B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4EA0BF05-BA3E-FD4F-9DAB-9677FE156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CE423AC-B348-E441-B197-24322D11AE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3D3A35C6-C436-4240-BFBB-173F3A3F9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9ABD45D-5393-0E4D-8F2A-744795D9BBB4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0" name="Rectangle 1026">
            <a:extLst>
              <a:ext uri="{FF2B5EF4-FFF2-40B4-BE49-F238E27FC236}">
                <a16:creationId xmlns:a16="http://schemas.microsoft.com/office/drawing/2014/main" id="{BC1920E0-4EAD-644F-94F7-D27544BDDD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>
            <a:extLst>
              <a:ext uri="{FF2B5EF4-FFF2-40B4-BE49-F238E27FC236}">
                <a16:creationId xmlns:a16="http://schemas.microsoft.com/office/drawing/2014/main" id="{05ECF2F7-C068-7D42-BFF4-C04062155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39800A99-2B08-3944-BF11-0A3FD6EC5A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87CF404-7F22-AA46-A15F-3FF698FA2781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BBE85DE7-3BFF-494E-A711-5EA9F023EF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B6F9C6C-0519-9240-A852-A540B4EFAB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AE80EF69-BDE0-C24E-B9B4-DBDE97EB5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DA7CB2B-302F-A143-B403-99E9C8E82839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6553ECC-EC28-3A4D-8E9E-59F851DD82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A7D647B-B7AE-2744-A0C5-E2953FEBE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934557BF-9526-4847-8251-EFECC33B2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72B765B-DB64-D246-9D17-89F7AEAFB04C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5A1BCA9-AF98-954D-B9B5-8746EA05F0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1767CB8-8701-5F42-BFA2-FAD213C41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E095B992-2B58-6D4B-9C72-5EF92B949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A524201-B0D8-5140-A412-47B1AEE53585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426" name="Rectangle 1026">
            <a:extLst>
              <a:ext uri="{FF2B5EF4-FFF2-40B4-BE49-F238E27FC236}">
                <a16:creationId xmlns:a16="http://schemas.microsoft.com/office/drawing/2014/main" id="{73816B0F-0527-2340-9566-CEB6A9FF4B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1027">
            <a:extLst>
              <a:ext uri="{FF2B5EF4-FFF2-40B4-BE49-F238E27FC236}">
                <a16:creationId xmlns:a16="http://schemas.microsoft.com/office/drawing/2014/main" id="{985B505B-DEBE-6849-AD96-AF2377C23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6CEEC251-42B0-4B49-B009-CEA37720E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9B02564-BB1A-E247-B487-B75F2225C461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52EE429-F8F8-974F-AF69-F75DBF943A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312ECFA2-BA5E-634E-9E22-C193CF54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D4BC626F-8F8F-4A45-BDC2-A54E1DEF8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F2C57B1-A1D1-DE43-9342-75435B9FC3D9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4904875-FBBB-1E4A-BF24-4DC1D2FD26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670A3A5-EAD8-5F4D-9FE0-537C315B6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2E000DF0-083B-5F42-A018-6633DE003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4C409A0-18B0-C346-B64A-E8CAB338C230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844E43DB-13E4-804D-8A93-554B924039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2410203-48DD-AA49-AD4A-05E33FA1E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www.stephenwilliamson.com/ Hobbies/bakin.htm (Yeast bloom)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78A63909-0606-EE43-A7FB-12238BF32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EA58AF9-F5CA-5246-9378-FC1F4B18A2CC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361AB171-6931-014F-9082-FD3C8AC3A5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498E0350-7D3F-1C47-AD51-AB659E24D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1FBE7A28-5280-9641-A589-273D624EA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755DEC1-4603-BD4D-A83F-1FE2BDC79D01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C2C397A0-A5F7-A143-9628-879682945A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7E2CB86F-21DA-044A-9199-64EA5F644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D0780F8D-6407-FB47-B4BA-E026A44BB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04AE45E-606D-7444-B050-77EEBD2777BE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3CCEA04A-E375-1547-9229-E5A08B2780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86F1CE6-602A-8A45-BDAC-3979E48F7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883B5B64-4FB1-794A-A4C0-CA71FC968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0A022D8-0496-4549-946D-AA90FF61800F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6C3E0479-27D6-3945-B73C-49675C2E9B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809209B7-9BD1-E744-A0A2-C01222934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49B4EA27-D5BC-F64E-A315-8E8279AC4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4A0D5BB-9BC6-CA4E-A1A3-9AF4809FF55E}" type="slidenum">
              <a:rPr lang="en-US" altLang="en-US" sz="120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7762" name="Rectangle 1026">
            <a:extLst>
              <a:ext uri="{FF2B5EF4-FFF2-40B4-BE49-F238E27FC236}">
                <a16:creationId xmlns:a16="http://schemas.microsoft.com/office/drawing/2014/main" id="{E42CD499-FD3D-9F4A-AC40-054B14F50C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1027">
            <a:extLst>
              <a:ext uri="{FF2B5EF4-FFF2-40B4-BE49-F238E27FC236}">
                <a16:creationId xmlns:a16="http://schemas.microsoft.com/office/drawing/2014/main" id="{B7852812-ECDE-2E4C-BF09-AD2B4E6B6A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DEF9FDE0-0789-234A-85D2-0F2128F42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C568F9A-6853-D342-AA51-725750E19C8A}" type="slidenum">
              <a:rPr lang="en-US" altLang="en-US" sz="120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9810" name="Rectangle 1026">
            <a:extLst>
              <a:ext uri="{FF2B5EF4-FFF2-40B4-BE49-F238E27FC236}">
                <a16:creationId xmlns:a16="http://schemas.microsoft.com/office/drawing/2014/main" id="{1B939D26-5BD8-7141-84E5-3816A96C8D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1027">
            <a:extLst>
              <a:ext uri="{FF2B5EF4-FFF2-40B4-BE49-F238E27FC236}">
                <a16:creationId xmlns:a16="http://schemas.microsoft.com/office/drawing/2014/main" id="{CAEC0183-42E1-9243-A354-9197603485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EE73A266-5390-5C4A-B02B-A464D157A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A04FA21-88D4-AD49-B27C-EA99F399F9A7}" type="slidenum">
              <a:rPr lang="en-US" altLang="en-US" sz="120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11991BB-AEF8-9640-9BE7-C42D088E0B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9DF0B56-F822-2748-8547-68E0EA6C8C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62129CD4-83BC-8343-B18A-CB8BD4DAF0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1B909C4-4B72-3943-975A-9DD7EC8378FC}" type="slidenum">
              <a:rPr lang="en-US" altLang="en-US" sz="120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E7C4B77A-D2EC-CC4C-B503-198705DABC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BB6E367-8AC1-0B44-A556-AAB52DECC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39A0D16A-E26A-5F47-A5BD-D233116C9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8480E0F-EDA5-DD42-B180-A3BFBED49885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D099C7E-288E-CA42-9D3B-DCB4DCD47C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7EC8072-6DC0-3F45-9EC3-A074B814B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B756517E-CF9A-7D4A-B455-24C042CFE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D822847-B9D2-3749-B0D5-7606BC43BBA3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C3D66520-1CD9-034C-BFE3-2A9052884B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E5E0C16E-D928-1B47-BA28-06BCF5EA39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B2998634-C9AC-A647-87CD-60EDCF88B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C2D4E16-04AA-204C-9458-1C23EF579A28}" type="slidenum">
              <a:rPr lang="en-US" altLang="en-US" sz="120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C585464D-1EFD-8143-8A8A-303BF83FE4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A14963D-E681-BD4D-89C3-306D28520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B0AAB146-04DF-A549-9F13-E3F25658D4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EDC6C53-3E5E-A447-9765-AF4EC7B26F3D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533B945-0080-A549-9E30-FEBEED0F94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CCA9733-F71E-7B4B-9D26-05702FB87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>
            <a:extLst>
              <a:ext uri="{FF2B5EF4-FFF2-40B4-BE49-F238E27FC236}">
                <a16:creationId xmlns:a16="http://schemas.microsoft.com/office/drawing/2014/main" id="{FF846F42-ED10-F84D-B7EB-3C8781E238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BB3A136-1FD3-C348-91CD-281FFE624F9E}" type="slidenum">
              <a:rPr lang="en-US" altLang="en-US" sz="120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0152C04A-E27D-E540-96C6-413220A55C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04A948B5-3260-7F4D-A17A-B9376A51F04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E24FBE19-F4E5-724D-B21D-B2926A76E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C8F43C4-CD2A-4247-8098-F7E5B18DED4B}" type="slidenum">
              <a:rPr lang="en-US" altLang="en-US" sz="120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BF28A0E9-F458-9344-9BE9-42E02D1BE9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BD0B2AE-4DCC-9B49-93DF-9C3340D91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61F96276-70F4-F045-8E58-486302C67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44C8FDD-57B5-F94B-9EFD-45F8DB98F1E0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011012C-55BD-9E4D-9E1C-8515188170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C3B93F2-40CA-484D-96F2-DF6644740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E97F1DC5-1A7B-7C40-AFA0-6D59ABD8F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0610F00-666A-1E42-89F9-402057D9785C}" type="slidenum">
              <a:rPr lang="en-US" altLang="en-US" sz="120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8242" name="Rectangle 1026">
            <a:extLst>
              <a:ext uri="{FF2B5EF4-FFF2-40B4-BE49-F238E27FC236}">
                <a16:creationId xmlns:a16="http://schemas.microsoft.com/office/drawing/2014/main" id="{1462E139-E076-8B4B-8322-9390C22FA4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1027">
            <a:extLst>
              <a:ext uri="{FF2B5EF4-FFF2-40B4-BE49-F238E27FC236}">
                <a16:creationId xmlns:a16="http://schemas.microsoft.com/office/drawing/2014/main" id="{0E79A9B7-0CDA-2642-A3F5-9A0A382FE9C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54F67DDA-0816-424E-AD44-73D5C6387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B144D8D-A6FA-B041-89C4-C745610C413B}" type="slidenum">
              <a:rPr lang="en-US" altLang="en-US" sz="120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0290" name="Rectangle 1026">
            <a:extLst>
              <a:ext uri="{FF2B5EF4-FFF2-40B4-BE49-F238E27FC236}">
                <a16:creationId xmlns:a16="http://schemas.microsoft.com/office/drawing/2014/main" id="{DFDD46DB-0BE6-2946-83E6-AD4B0085C7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1027">
            <a:extLst>
              <a:ext uri="{FF2B5EF4-FFF2-40B4-BE49-F238E27FC236}">
                <a16:creationId xmlns:a16="http://schemas.microsoft.com/office/drawing/2014/main" id="{246AC0FB-6AAD-FF4B-AFC1-D280349F6A2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5C118297-C891-1645-86E8-16AAFD886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F3C016E-3F14-C34B-8861-912F1E70CD01}" type="slidenum">
              <a:rPr lang="en-US" altLang="en-US" sz="120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2338" name="Rectangle 1026">
            <a:extLst>
              <a:ext uri="{FF2B5EF4-FFF2-40B4-BE49-F238E27FC236}">
                <a16:creationId xmlns:a16="http://schemas.microsoft.com/office/drawing/2014/main" id="{864BDB92-AE36-E846-B7E6-CE103C3268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1027">
            <a:extLst>
              <a:ext uri="{FF2B5EF4-FFF2-40B4-BE49-F238E27FC236}">
                <a16:creationId xmlns:a16="http://schemas.microsoft.com/office/drawing/2014/main" id="{06F50735-D0BD-B540-AC3E-7E53898363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E3480B8C-8DC7-6F4A-A3B6-22CA6080B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6E2C681-25F5-0C4F-BFA1-B326D82EE09D}" type="slidenum">
              <a:rPr lang="en-US" altLang="en-US" sz="120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C4AA9955-878C-3747-896E-71A9A4E4358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4E27E41-3CAC-2245-9A13-725316C22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F7F424A7-7F2B-334A-B3EF-97831239F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D377D63-CF94-E142-90F5-1DBED76FB34D}" type="slidenum">
              <a:rPr lang="en-US" altLang="en-US" sz="120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887065C6-D81C-D64B-A456-1D0F28A57E4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A69F079-8CE8-2E48-B375-2468BA2B307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F8E4D7F4-4ED4-3D40-8AB2-0F17FC2FD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BDA9DC8-DB8B-A544-BEEB-5A7D0B17A7BB}" type="slidenum">
              <a:rPr lang="en-US" altLang="en-US" sz="120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2C05EE48-DE54-0D4A-BF2D-FAE081A9B8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497339A-A2D5-0247-906D-01ECC1C0A7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>
            <a:extLst>
              <a:ext uri="{FF2B5EF4-FFF2-40B4-BE49-F238E27FC236}">
                <a16:creationId xmlns:a16="http://schemas.microsoft.com/office/drawing/2014/main" id="{9FDEBC96-E559-E540-9D32-A64B97466C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66180B8-9200-E24D-946F-E0F2A6F1375E}" type="slidenum">
              <a:rPr lang="en-US" altLang="en-US" sz="120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1554" name="Rectangle 1026">
            <a:extLst>
              <a:ext uri="{FF2B5EF4-FFF2-40B4-BE49-F238E27FC236}">
                <a16:creationId xmlns:a16="http://schemas.microsoft.com/office/drawing/2014/main" id="{3A91EBD1-4341-2548-80CF-73F260ABEE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1027">
            <a:extLst>
              <a:ext uri="{FF2B5EF4-FFF2-40B4-BE49-F238E27FC236}">
                <a16:creationId xmlns:a16="http://schemas.microsoft.com/office/drawing/2014/main" id="{994F1D25-DC70-6A48-AAAD-A4E9486CE50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834423A2-2865-184C-B6D4-CF0CF008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6AB09D7-59CD-A344-AD0E-F1A9EDEB3996}" type="slidenum">
              <a:rPr lang="en-US" altLang="en-US" sz="120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02" name="Rectangle 1026">
            <a:extLst>
              <a:ext uri="{FF2B5EF4-FFF2-40B4-BE49-F238E27FC236}">
                <a16:creationId xmlns:a16="http://schemas.microsoft.com/office/drawing/2014/main" id="{C6A5DC8C-A12F-5046-BC67-31D7979F5A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1027">
            <a:extLst>
              <a:ext uri="{FF2B5EF4-FFF2-40B4-BE49-F238E27FC236}">
                <a16:creationId xmlns:a16="http://schemas.microsoft.com/office/drawing/2014/main" id="{E7E0FD1F-01F0-DC49-A2FE-2C05C18DD1F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>
            <a:extLst>
              <a:ext uri="{FF2B5EF4-FFF2-40B4-BE49-F238E27FC236}">
                <a16:creationId xmlns:a16="http://schemas.microsoft.com/office/drawing/2014/main" id="{2D8DC3EC-06AC-5E40-8FA3-BA7577669D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673DD08-AE89-114D-94A6-F4D63B19D5E9}" type="slidenum">
              <a:rPr lang="en-US" altLang="en-US" sz="120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94A1ACE3-E0AF-C145-9F2E-58A57A35E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9E710B7-2431-6D47-A95E-613471517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>
            <a:extLst>
              <a:ext uri="{FF2B5EF4-FFF2-40B4-BE49-F238E27FC236}">
                <a16:creationId xmlns:a16="http://schemas.microsoft.com/office/drawing/2014/main" id="{1F91D192-1573-794D-891C-A80FF3DB3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A1364CB7-6210-B64D-9FD6-AE22D19326A6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1E608ECB-BF76-D842-8DA4-75C21BF369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2131C68D-6D18-D742-94DA-FC88120AB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FD1F7E6-4471-8A4C-8EC2-915858FFC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A335CE2-86DB-9D4C-B309-E14B5EB3C25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307D40B6-FBC4-2245-B4B7-ACB7B35982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846BCBF-0699-294C-B278-C28606A3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>
            <a:extLst>
              <a:ext uri="{FF2B5EF4-FFF2-40B4-BE49-F238E27FC236}">
                <a16:creationId xmlns:a16="http://schemas.microsoft.com/office/drawing/2014/main" id="{B01E8737-6DAA-3949-8DF6-D8C087B63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43031B5-84F4-1542-91E0-A07782353193}" type="slidenum">
              <a:rPr lang="en-US" altLang="en-US" sz="120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A7598F0C-8C35-8049-8A52-49E1903C2B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7414B32E-63C2-3A41-ADB9-8541749A0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055C3CFC-5727-2B44-9967-C19C425AB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8A39F4F-757A-5544-B784-2CA505CAE0D5}" type="slidenum">
              <a:rPr lang="en-US" altLang="en-US" sz="120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C9394303-F704-AA4E-9A61-37C70857BD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5A950B4-7AA3-694C-B3BE-FA8277717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1C673B64-AB4B-C343-8ACB-E27B3ACCF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5E74D37-F321-9C43-A8A5-7EC8BD7878C5}" type="slidenum">
              <a:rPr lang="en-US" altLang="en-US" sz="120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7E7C0D3-DBA3-1442-9B5B-BDB47B348B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EA57670-ECD3-4142-9DE5-E2F4E64C3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A2E2FC83-7095-9948-9DA0-07BC737C2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02195BD-28F9-894E-B6C6-504536A1A58E}" type="slidenum">
              <a:rPr lang="en-US" altLang="en-US" sz="120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DBF15001-82DC-F241-A3D1-D2FD47B4E3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1C5EBC94-B936-044D-9E59-206B026D7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7F3EE074-5BA1-9B4A-AF94-D0579024A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F6BB270-900E-D644-AB8B-B58642B005E5}" type="slidenum">
              <a:rPr lang="en-US" altLang="en-US" sz="1200">
                <a:latin typeface="Arial" panose="020B0604020202020204" pitchFamily="34" charset="0"/>
              </a:rPr>
              <a:pPr/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D682A4A4-6535-8A4B-9CD7-1A0994DAB5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79B98B17-AA85-2345-B23F-B5D1CE330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24138B77-A749-E640-BD9C-0557A8E78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F5A9EED-BBFD-D346-A9B0-273EB6274AB1}" type="slidenum">
              <a:rPr lang="en-US" altLang="en-US" sz="120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9986" name="Rectangle 1026">
            <a:extLst>
              <a:ext uri="{FF2B5EF4-FFF2-40B4-BE49-F238E27FC236}">
                <a16:creationId xmlns:a16="http://schemas.microsoft.com/office/drawing/2014/main" id="{2F90A041-C82D-BA43-AD40-3C16D3B1A3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1027">
            <a:extLst>
              <a:ext uri="{FF2B5EF4-FFF2-40B4-BE49-F238E27FC236}">
                <a16:creationId xmlns:a16="http://schemas.microsoft.com/office/drawing/2014/main" id="{72AED72D-1F97-AD43-920D-A3ADA2EB7BF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>
            <a:extLst>
              <a:ext uri="{FF2B5EF4-FFF2-40B4-BE49-F238E27FC236}">
                <a16:creationId xmlns:a16="http://schemas.microsoft.com/office/drawing/2014/main" id="{9B68F74F-87A0-574A-9B19-3C07761DF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A06D7FC-1545-204C-A954-EC5D8B71A83D}" type="slidenum">
              <a:rPr lang="en-US" altLang="en-US" sz="120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85D45A2B-5E39-554E-A3C9-68C7010FE3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B2D3224D-5C7D-3243-B7F3-FE833C6F6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B4E9C331-C44B-D54E-B0EA-303F69806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05C946B-D37C-8C40-883B-0E43BF9201EB}" type="slidenum">
              <a:rPr lang="en-US" altLang="en-US" sz="120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082" name="Rectangle 1026">
            <a:extLst>
              <a:ext uri="{FF2B5EF4-FFF2-40B4-BE49-F238E27FC236}">
                <a16:creationId xmlns:a16="http://schemas.microsoft.com/office/drawing/2014/main" id="{589AE6AF-3C88-824B-A224-7FCF215DC6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1027">
            <a:extLst>
              <a:ext uri="{FF2B5EF4-FFF2-40B4-BE49-F238E27FC236}">
                <a16:creationId xmlns:a16="http://schemas.microsoft.com/office/drawing/2014/main" id="{591F3FFA-61A3-9745-B3AA-982F50A9A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>
            <a:extLst>
              <a:ext uri="{FF2B5EF4-FFF2-40B4-BE49-F238E27FC236}">
                <a16:creationId xmlns:a16="http://schemas.microsoft.com/office/drawing/2014/main" id="{055BE5C0-F195-0641-8523-01FCD12752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6BB492D-AE00-6141-99F2-5B957407DFAC}" type="slidenum">
              <a:rPr lang="en-US" altLang="en-US" sz="120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FBA22257-B6FE-4945-A504-F617C0C00B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F63B3CAB-F3C3-5143-9A91-5AA1DC0FF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>
            <a:extLst>
              <a:ext uri="{FF2B5EF4-FFF2-40B4-BE49-F238E27FC236}">
                <a16:creationId xmlns:a16="http://schemas.microsoft.com/office/drawing/2014/main" id="{EBB2263E-DE37-8B4E-A348-3138C9D719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5E2664E-F5EB-D543-A088-AFE579923502}" type="slidenum">
              <a:rPr lang="en-US" altLang="en-US" sz="120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4007DBC-5F2A-9349-8939-E27CEB1134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57955364-A550-9C4F-A098-DC98EDA8B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AF0D5346-0465-434F-9A03-4CC3D0D0E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9C3CD5B-913E-DA4A-8D6C-76BC7718BEA5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D815BF0-7806-0B4C-8775-6DA9A99836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81FF638-31EC-214C-941E-5588CC7F8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9AE77-C400-7F4B-97E2-A74A02F54C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3" y="3257550"/>
            <a:ext cx="779018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MS PGothic" charset="0"/>
              </a:rPr>
              <a:t>Old Testament Survey PPT in Bahasa Indonesia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1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DADDC535-FF00-F74A-A0C1-F9CDED360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97E7779-476B-DE4F-9CF2-AE301C15A9A1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2D1F318B-8BA0-E140-A4B1-E571E31D98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8BC6902-1797-7343-8BBD-4E99D7422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689E2A7E-B54D-4548-9A9F-9C19D4AB9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0421B11-24EC-E342-9982-FEB3D7A99469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8" name="Rectangle 1026">
            <a:extLst>
              <a:ext uri="{FF2B5EF4-FFF2-40B4-BE49-F238E27FC236}">
                <a16:creationId xmlns:a16="http://schemas.microsoft.com/office/drawing/2014/main" id="{7BCB2053-0713-7040-8CE1-BEE0444C90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>
            <a:extLst>
              <a:ext uri="{FF2B5EF4-FFF2-40B4-BE49-F238E27FC236}">
                <a16:creationId xmlns:a16="http://schemas.microsoft.com/office/drawing/2014/main" id="{7D1BB7EB-C2F4-FF46-A65C-2CA476F39BB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images.google.com/imgres?imgurl=www.rigal.freeserve.co.uk/jewish/calendar/calenda2a.gif&amp;imgrefurl=http://www.rigal.freeserve.co.uk/jewish/calendar/jcalendar2.htm&amp;h=398&amp;w=477&amp;prev=/images%3Fq%3DJewish%2BCalendar%2BDiagram%26svnum%3D10%26hl%3Den%26lr%3D%26ie%3DUTF-8%26oe%3DUTF-8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E51FBB2E-3A41-A94E-BEB6-5F8698721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98ACC7D-540D-0845-967B-4E5B80955968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E4664721-8C11-2D45-B000-05F1A42FB4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6B40E54-628A-AF48-8CA9-4D6798871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B5889827-6BC5-EE4E-A5DE-0848EB082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9C1C416-C890-094D-A00E-596CB3FA4086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FCD00D67-BB2E-B24B-9221-3F4668C35D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>
            <a:extLst>
              <a:ext uri="{FF2B5EF4-FFF2-40B4-BE49-F238E27FC236}">
                <a16:creationId xmlns:a16="http://schemas.microsoft.com/office/drawing/2014/main" id="{60B489E8-60DA-C44D-A238-24E428F406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http://www.wcg.org/lit/law/festivals/harvest.htm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5986387-29A7-604F-8B0A-F33EB6A7DE2E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892B954-4923-0B41-A95A-65F438D07C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27E32469-4AD8-E643-BCD6-11290BD9B20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B9825D6-2E4E-6C4C-8C04-8199771EE057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F3BFE87-A1DB-844C-AFDB-D5CDA8930E28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D62D40B-C531-4047-8732-5713306EC39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F76FB6F-3488-8B45-9BD9-CAD52609ECBF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C304D879-97CC-DB4C-AB6C-952935C8BEB6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C2A60A01-8D33-4145-9729-3497EE6DC596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36AB30-F3D2-DA43-99F9-40ACAF76AEC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DCCB409-9356-9347-A6A4-BBEC35D895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56B29EF-8589-A24D-9D55-2640DB269FC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11037A1-F221-AD4E-B834-C3EC559DAD8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A8C56B6-D0C4-0F45-B0E1-D962151B56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5B4655-DA6D-BB4D-8CB9-E2A0DC3A5B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CE801C4-40E5-C34D-8E04-D7FA8B15B9C7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F2A5FCC-3D43-D74C-96CD-2DD707144B85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7367ECB-7746-824C-BBD5-662105BF17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623A4A3-3177-A340-9CF9-06023C757AC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D233C53-8621-D940-A482-0804C853AB1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EC9BA25A-46A8-2E4F-9200-A1CF648C16E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89241F-34CF-2B41-827B-6CA00FDD737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A4A9D5C-3020-5A49-A13E-B23E05407FE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14110A0-8B6D-4542-87E8-A55F5A385A9C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51271DEA-7E18-D64E-981F-D6CD2057E5DD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F0A8F87-D0FC-E04C-A7E6-98F500AA139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BEADAA88-A986-C147-B5CC-B47EEA93C2E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D10E878F-A0EC-974D-BC09-A6AB638863C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CE1B808-6434-7C47-8B77-EF2C0B7D23F6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DBE1A022-D9BE-1D41-B9A3-21F83ECD1A3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7C1856B5-D5A5-3747-A027-B58684C6E9B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B3BB2538-261D-EF48-856A-81BD57DF247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7A7BB516-8B66-5845-A6A9-C590990F8F1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23F91C8-239E-4A40-B4AE-C5AF3B3B80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B23A7B0-886B-674D-97AF-BAECF0E172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DD759BBC-9E10-094D-8A71-020AC6046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79FB1D19-5F01-A043-99BA-FDA8F1E27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FBA52C61-842C-7647-9859-414029046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ED761-822F-334B-9950-050563687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21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530E6985-6846-3848-ABC9-6FABD9AE6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48F482B3-9125-324F-A823-5973C0EE1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B59FA62-DFD1-D544-A684-44BB99033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78664-5483-DA45-8397-6C997639C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51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1DFADFC2-97BD-4A47-8AF5-926E300F0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5138544-03EF-804E-AE93-834416B02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727B2A7-C594-4649-93F5-F58E5E5108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E6C61-E224-7346-859F-97BDF9737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49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AC67BDAE-3D10-B440-838A-7BA11B555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42373F84-BA13-2C4D-83EF-B585DA0BE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6779A623-B5B2-5C40-A0F6-8BBE0ADF0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29A6B-E9A8-8841-8F7C-068C249CC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97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C71FB32F-3827-944B-A8C4-2125B7712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EE8B8D4-6751-7440-9342-ADC3BF8CB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819F8BF-2547-9341-B8D1-BF224CC8C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54DA5-3806-3E4D-B2A7-1151D16EC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3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9123A8AC-2335-5943-8168-BF122B70FE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23598B8-DC37-9647-986A-EF5E91CB2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0F352BB-FF8E-4248-8F91-CFF3FFBC3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EB0F1-A8A5-5A43-AC57-E9598699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80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AB52353A-5BA3-2948-AA33-FF353F1A9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454FA69-E866-CF4C-B4A7-B559AB69E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3258632-5D71-AE41-BB6B-1BF7C0DBD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2BD87-D0CF-2F41-94C8-A0DF2DA4C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9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203DF94C-69A9-BD45-ABAC-FF8A7C3C6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065A37B-CA23-4447-9DCE-88CD48677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0316E923-C9E1-6646-9951-A24B1F28A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8BBC5-C511-D74B-B488-0BC6C9C14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5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2733DECE-3D40-A943-936B-5DEB6341E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6B22854A-C669-3F41-B622-CBFBDE0D5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7C1E8798-2303-CA45-A610-DCFF22B9C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6A65C-A3FF-3045-96D0-8490AD185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034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B32D2B6E-45E0-1E4B-B398-D0ABA2B7D3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8942DF50-5723-444B-B871-16B280B960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BD72A730-4DD8-024B-AB58-06ED4F5BA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24113-6DE2-1E48-B989-62F1B3D66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6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26183E50-33A1-CB43-A11F-22282510D1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F9CA3E07-8D6E-2C42-9E56-C4A760A1A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8F6210A9-308C-8E4B-A1E7-0202995B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C3618-7704-F640-90F9-76F65029F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8EFC172E-5265-C642-91DC-E422DD97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B3DFDA2-8926-2D49-8192-D7905564F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F5F1499-5B69-3C43-AB5E-C30566BD1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154E7-1994-8641-9EA3-4F5609BDA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76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E9C53576-64B0-664E-88AE-30D0ADB7F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90A3D11B-7E21-9C48-885C-E9C2AD978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C5B833E-E1ED-DC4A-B151-39E2530A3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19B54-1B40-2845-B767-F572CD513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3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59E082BE-E4CE-4543-83D0-B23EDBB1A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55C1E5BD-DC00-B940-965F-2AE69A2FC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BA266668-9661-144D-9D34-9EC83A025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9E74A-D944-374A-9221-8730B5A04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88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234EB259-153A-E543-8BEF-C8E0865DE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F60E2BD-F5CC-4946-83E7-2ADD44DF0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19781F04-3FA7-EF4F-AAC1-222DD6B83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CA648-1579-8F4C-9B10-EFC4D02E7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556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0303B66-D0E2-724C-A197-69BE1C78C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AA059570-0800-C846-8049-E554F35DF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2529CAB0-BEBF-7A47-97ED-811920642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EA8DC-14A7-FF46-A986-2548DAC65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394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0E5AD33D-1A60-E74C-9D55-5FF9B93E6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33FE06E-744F-7E4A-9E33-B8E152ED6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54AEE95-7F30-3C4E-BDE0-C898DA19C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473A4-F03F-E94C-8304-7918BD66A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41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D8751C-341C-2B43-87FD-135191220E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3C8A309-DEA7-F94C-8C89-32C4ED8A6F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7AA5CD37-0F74-6246-863D-ABD4EB3D6D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B7C6E-4639-0645-96E9-11843F7BEC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0B733-C5F9-2548-BF4F-5CA688DD9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50550-9DF3-3744-BD8F-19913EF6A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BF4D1-EEEE-1B44-85BF-6DC103070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05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D866FA2-9325-694B-B09A-C032873A2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4F204DF-72EF-224A-9AAF-DFFAD36D2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64A17B8-1AC9-EE44-A303-FF405167B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23C46-681D-6E41-A3EE-D65B3A630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28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6655F17-850A-0C4A-8347-E8B201DF8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1B06D7-743B-814C-8AFE-B31F0F2DB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C6447F1-293D-6542-92E6-FF59452C3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92B67-101E-7640-A7CF-D465A6957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426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DDF6C2-B50C-7C49-AC47-2B5E04C12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E6E41B6-1793-C249-85E8-244A86FE8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770B52C-8497-A54E-B4E5-00DF133C5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9BD0F-47AC-1A4F-8837-B9E7588B3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32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B0F9510-154D-CA48-BB18-420204C4E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CD51B6-1C00-B14B-A81B-35982E744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4D04220-9344-2946-BAAC-D81D2EE64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C46C9-50B5-CC48-8599-F33D8236A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55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02EF71A9-5303-964E-AF0C-CD80997F6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C088D86-2418-4B44-85B4-236EB8EC7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CE710CC-7A96-B741-B267-AAEA4E135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AB737-DC10-7641-8204-63EACDA1F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637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664D28C-FF1A-124C-981C-BECF6DF61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6215FA6-23BB-164F-9BC5-6DFFA3C24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1AC5611-EFE0-1846-9F5B-BDA449951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16CC2-0D1C-7341-8F8A-0F9D40735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3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A64063B-9337-4846-A275-C03510458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3FE0E63-FCA3-8546-96D6-F6145956B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D7936E4-BBBA-0642-BA43-2365DA21C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C6AAF-4BF3-0847-8704-5D6B1ED3D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4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1A5D87-FC3E-094B-B53D-341CC696F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C4DB3C5-D561-0644-99A9-58B2413B4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CA1F00F-F654-BF46-A170-DCFF8E87B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2C861-C58D-BC4B-A4DD-14DACEE8F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759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25B94E-C0E1-9449-B4FE-AE0789ED4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50CA780-2DD9-B74E-AE87-22B6948BA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953837A-2DA4-F54E-99B7-5D5F9449C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F9990-2046-9D42-92AC-6BB2E7B95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588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9118C80-FCFB-5848-8F1C-7BB18411D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017058E-5B6B-6941-A0BC-D2C9A3B49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A1967C-A007-6D4B-8A24-60BD6D8C8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3A497-09C6-384D-A879-210DFDBFC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83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8CC3DBC-5121-8743-AD81-BCB02F511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5971737-31D5-8C4B-9C4F-72E8246B0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C602B71-FE35-144B-A8F7-2FB65D531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BC533-9C79-2B44-9FEE-225910FA4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91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586553FC-EEC2-7B4E-944A-A473A9356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E7700827-191F-5642-9047-47C27E14DC5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8792DBBE-CC71-9446-8B95-E853996D3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1BD29AE2-1BC8-3740-A43B-EBAA84204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28AC9BC8-69BF-E64A-A1BE-D080014C2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CE79ED92-2F97-884D-B3BE-5A3D9ED5F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6E9B1681-78FF-3C41-990C-2E41A9EF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E3CDC9C-AA68-C545-947E-D0C6C8E74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1C8ABAD0-2341-0540-8A16-130D3C4FE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3835162D-F87A-3F43-8C14-680EDFA9D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06E40DE3-C4D7-684F-AD98-29928604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2313861A-578A-4540-90AA-82138E8B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DFAD826-C663-0D48-AD21-919F33DC5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EA3392EC-82D6-5249-96B1-1B5E92199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2B37B0C7-D6B9-B848-B24D-F6C67F688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9" name="Line 22">
            <a:extLst>
              <a:ext uri="{FF2B5EF4-FFF2-40B4-BE49-F238E27FC236}">
                <a16:creationId xmlns:a16="http://schemas.microsoft.com/office/drawing/2014/main" id="{2D2B702D-5594-FF42-B392-B1D425D02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-128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89E8C727-302D-6348-AE5E-84F3F7D51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28CD4B61-A18D-0648-9D6A-C18795EB6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1205E043-B89A-4049-946E-1F98B99D0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22C01-0CDD-9349-89A7-EB765B773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3BE3DDBA-0DCD-854E-99A2-124B711DE9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191D9409-0570-9945-A2FC-E70F270F87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7548-0C89-BD49-9FE9-0A789922E97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46">
            <a:extLst>
              <a:ext uri="{FF2B5EF4-FFF2-40B4-BE49-F238E27FC236}">
                <a16:creationId xmlns:a16="http://schemas.microsoft.com/office/drawing/2014/main" id="{CFE16585-28F9-6344-9656-3D88DAE3F9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DE5DED6-FFF2-2A4C-B116-9F1DED4A43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F86BF267-07BA-AA49-B834-5FD4A126E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19FA1-E10B-8F4D-B372-F258C9A650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46">
            <a:extLst>
              <a:ext uri="{FF2B5EF4-FFF2-40B4-BE49-F238E27FC236}">
                <a16:creationId xmlns:a16="http://schemas.microsoft.com/office/drawing/2014/main" id="{BB853BD4-E455-A94A-84F1-172700C8E90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86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5DDC4B45-788A-6E47-A3A4-77AE3CABD4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2062CA8A-B698-C546-8A9B-1F24430649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3E3BF-EABF-6548-B1B1-E2CCA6D968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46">
            <a:extLst>
              <a:ext uri="{FF2B5EF4-FFF2-40B4-BE49-F238E27FC236}">
                <a16:creationId xmlns:a16="http://schemas.microsoft.com/office/drawing/2014/main" id="{FA3BA8D9-354C-1247-BA5C-02865AC55A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F8E08FB0-6F06-1046-8882-3BE8C687E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F3ACB9F-03F1-1A44-B387-E39A7E205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8BBBB036-3FF2-5B40-87D4-1702A422E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F2ADA-E5AE-484C-91B3-657D58353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68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4441B6F4-25A2-904B-8DC5-198AEFF1AF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C6C1ABBD-FA27-DC41-8273-BDCA0ABAC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3095-2FA5-1A4F-B391-08A0B7D5B6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046">
            <a:extLst>
              <a:ext uri="{FF2B5EF4-FFF2-40B4-BE49-F238E27FC236}">
                <a16:creationId xmlns:a16="http://schemas.microsoft.com/office/drawing/2014/main" id="{FA615D66-FE20-0840-A8B1-7344C18699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6A421A30-801D-FD41-8D1F-F977BC71A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EF2542C-99F3-4347-BA65-B36FD4656C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04B9E-65C5-E440-85DA-F311098316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46">
            <a:extLst>
              <a:ext uri="{FF2B5EF4-FFF2-40B4-BE49-F238E27FC236}">
                <a16:creationId xmlns:a16="http://schemas.microsoft.com/office/drawing/2014/main" id="{924996E5-7F8F-0846-B7F6-0F0E22EA1E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53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70F28F3B-81B8-8045-91B5-3ACD786FAE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15F8220D-D316-8A4A-BF50-4E5AE6EBBB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A31B2-7E2E-AE46-9D7D-AFD85DEA16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46">
            <a:extLst>
              <a:ext uri="{FF2B5EF4-FFF2-40B4-BE49-F238E27FC236}">
                <a16:creationId xmlns:a16="http://schemas.microsoft.com/office/drawing/2014/main" id="{E8F49FBC-9B97-7349-A3A8-EBE310DF0C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483E73A6-FAD7-B643-AFE1-2E5ED231BA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48C3184B-DC44-E345-948C-35A925663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71AAF-6A21-5A4D-AE5B-7A3CFA72A6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46">
            <a:extLst>
              <a:ext uri="{FF2B5EF4-FFF2-40B4-BE49-F238E27FC236}">
                <a16:creationId xmlns:a16="http://schemas.microsoft.com/office/drawing/2014/main" id="{DFD52366-A170-C346-89C6-867634E6F4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4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A05462E1-3F11-104B-8168-A862B5791F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94756C4-0378-D544-B812-52EE28D04D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6E17E-59F8-8C4A-838F-4E1E9FEAD8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046">
            <a:extLst>
              <a:ext uri="{FF2B5EF4-FFF2-40B4-BE49-F238E27FC236}">
                <a16:creationId xmlns:a16="http://schemas.microsoft.com/office/drawing/2014/main" id="{E951ED2E-EB7F-8A4A-B0CF-C3350177E1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1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3DC9732-A358-2449-BD36-0B822182AF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DD544BF-614D-B240-ADDC-A36643855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54005-95C3-2744-AA5A-21E8E6DC00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46">
            <a:extLst>
              <a:ext uri="{FF2B5EF4-FFF2-40B4-BE49-F238E27FC236}">
                <a16:creationId xmlns:a16="http://schemas.microsoft.com/office/drawing/2014/main" id="{C68E19BD-B37D-3A47-94A2-58DCECD0F3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59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78F1C8CC-B4C2-9E44-BDA6-166B570755D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5F0F292-D5AC-2B43-99E6-7A0F78DF66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ED3F9-CF26-BA49-A8CA-3E8C548C92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46">
            <a:extLst>
              <a:ext uri="{FF2B5EF4-FFF2-40B4-BE49-F238E27FC236}">
                <a16:creationId xmlns:a16="http://schemas.microsoft.com/office/drawing/2014/main" id="{3FA134A4-21AB-4E47-94E7-A5874EB729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57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EC11CA5-9336-FB45-8754-CDE904391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D8E5107-9B24-F445-961F-0ECC8C754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C0A77A8-9FD7-3F48-A1D5-1D13222CF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8284E-1EAE-B448-AB45-7394B3A1E4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45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1C1B931-3366-144A-BB11-C10EE58E6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C98D34ED-CA3E-9B43-98C4-541A91780D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54D5F41F-2853-8244-843D-6AFBB4C74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E4AB7-AABD-0E4B-800E-CC80D1606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11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8B39223-1ABE-AC41-8ADA-82DDC01F1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E238EF29-BFBD-994C-B1E0-0FB06BC2B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B34ADC5-129A-4746-B81F-DDCF500CA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3B8DF-9313-434A-BC1D-733B10CDA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2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0D7E824A-2AF1-1044-8FBB-D358243DA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82E8984D-16F1-8C4E-87D4-00860F83A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632CC773-E4DC-5C4A-92BC-C1A2A7C24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67C36-141C-C740-ACC1-F1E66DAC5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74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97DFC118-6051-204A-9C74-43BB00186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70EBFC67-5697-BA4E-83F0-6840E6BBD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97B0DA8A-2FED-664B-902E-30D606DB4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3A426-564E-8B41-AE4B-97AD030E0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66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75E517EC-C808-7E4B-8203-B78CD17BD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AE5D4327-46BC-0446-9070-03142689B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4B9EC89F-2A4C-374E-8D38-58C2DA7FB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A34D7-1FC2-F648-9095-5C5464C08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68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C7415C5C-B50D-7D45-89AC-7D3AF5C87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5766EB9-D972-8E40-8041-EE3C71C41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04E70EA4-6B5D-144A-B04C-EE4165E80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EF372-D538-B946-BAF6-587E6A813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290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F98A412A-6EA2-594F-A838-ADE53AC01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6628D23E-53DD-0143-A430-DFC9F1CE0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D6EAA772-B4D6-7240-AAD2-3D30A7224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0A569-AB4C-434A-9F3C-5CFABC549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949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376297AE-571A-B944-8A59-8A3E8D4C2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FD5B71E1-5F55-DE4F-9369-6BB7FF35A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D5A0406A-E18A-2148-84F5-1F98DD256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7E101-0677-3445-B88A-F7769D1CA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725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5D13B00-F941-A640-8198-0DDDDBFE0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ECD30314-207E-AD42-8022-B3B43C90D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A15D1ACA-F810-8445-8A6D-469EC45E4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899D1-1EB7-3942-A4A2-89FB5E02D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882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A3ED9766-D117-C249-866E-9F08C275B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89FF2C6-C757-1E4C-BAB0-40758E66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20AF100-1CA6-0F44-ABCC-1F36071DA0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59FCA-AA44-EE4A-8C8F-6E787EBF6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9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D420A794-DDDC-9445-8669-8D2F222EA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91C2A31-FE6B-264E-8936-6AEDD49BB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5FCA4E9-6BA2-9240-A837-844388460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BCD0-558B-8B44-8CFA-676822E9D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12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26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26499A8-AF1E-F44F-9359-09C22B15E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1E5E2EC5-0794-F74F-9103-D309AE104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5952F7A-3AD0-5742-8CEC-4E6B4F153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94818-3412-5143-8502-D2A0A8564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42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B395C822-C53C-4A4B-BF71-6CDEE7F05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1B6A58D0-DE6C-C449-82AB-5C6EDA606E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B0D2853-C049-B14D-9E66-0723744AA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85CC5-07C8-D246-B311-C85753DBB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5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EE695A66-CFCB-8F48-BAD8-B334D6D6C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029307F-0CB1-3D43-AB7B-2C475CD8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19AFDD84-9C5E-3B46-9341-387AB98AC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349B0-26EE-A84B-B2A8-C7618887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96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5610B580-FBEE-B84E-832F-DD986825E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90445CD-75B6-5740-B605-464FA4EA6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95B9F45-18CB-314D-AA14-E5645B5A3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9FA1A-BFF7-104F-ACFA-CACC2629A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473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8976AE58-6DA0-BD45-A087-862FE46C6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1688E404-CBC3-A24C-A8A1-75EC63C2E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5526E061-D2CA-364A-9834-8F29C8686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84DCF-D10F-2C40-A30F-02D95B7E0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06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764AC41E-0125-A247-9145-0C18E3DC2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DF487F5D-8AC5-E44C-80E9-DD893D0E4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1FC9BD33-2D73-2D48-BAB9-CC0827780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A1F28-341E-6046-8BB6-AA114117E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34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91B2EA1C-0D85-2E47-B133-4610C5BCF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9BC4C97-4754-9A42-82C7-43DBA74BB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176CB62-C138-4548-ABDB-ACEE8DD64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A33F-D8A0-EB4E-BE9D-BEB03C3D6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4872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1F9E2AEC-202E-F945-9E09-63E09D62E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E45B804-9898-F34F-AF00-2F1E9AAD5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BBF994EE-FCFE-2E49-A01F-1E222A6D8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D4714-FA72-9E45-B5A2-D9246354F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220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51627A9E-1475-BE4C-B0AC-841CB0489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0939BE56-A019-3348-9A47-64D169AF9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F7A072B3-47CC-C447-99BF-E66B56338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AAF62-8FF0-504C-A287-F3D0C7A78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23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AD2C5751-AB38-9E48-9489-32CE4497A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8DD6B28D-49BB-4944-A12B-8E5A43827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E0CF2B35-DC9F-4C44-8366-D9F9B0371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10735-5B89-5B40-8133-D43CF3E06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48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E4C75061-5607-5E4B-B12F-AD6ADBC3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A9A5DD25-F36A-7043-8F6A-669DA1E2F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5078B81-39A9-3546-8E6F-BBD794346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74D4A-9D0B-1D4A-8C31-521C702B3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3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01267AC-729D-B349-932D-BE81055B5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8D3B8A8-D06F-9947-B84A-2BDAF9BB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6CD8DAA-437D-374A-AB61-B101A8F74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59F12-E8C0-4E44-9310-DB0317006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3650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DE2F1B2-3D04-B64D-BEBA-A7D4F59A8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761FDCE-5227-854B-8DF3-316718BBC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1B262A0-F97C-6445-9206-A48500AA0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324FB0F-46CB-6345-A748-37552A1CF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073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4DF4709E-0F04-BA46-A5AC-5EF6E82CD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1029B70F-A089-424F-9350-F55CAF5FA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4909D0A8-E645-DB4C-86B5-B9EA85C6B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CF685-B244-2746-83A0-4B6D50709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9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841D91F-85EE-AA4B-AC57-445F0BA54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5EEA1E-6142-DA43-8085-20C5ADC71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D4FA78-F307-2040-AA24-E9DAE0F50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29F5DF-9463-8042-9092-BD8FB5D16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8519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48AAE9E-36AB-5A47-B827-0C74BAA61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9766C6B-8B0A-F74A-A36A-EAD64F547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DF1BA89-08CD-2342-9E66-63EDF4203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CDDBC18-02CC-C543-929B-7B74E7F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1430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ACD9B36-E3A6-F746-974F-3610FA752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0C0AA4A-3253-4E40-BDF2-595D74CD3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B3DF7F2-8DB5-DF47-AE8B-5228FE75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BB4F157-16E6-F94D-93FC-94BFA068B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6981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C75FE1C6-CDC0-A94F-B051-D87F704B4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9AD7A50-E91A-D643-8A8D-2ADC53190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75F9164-190F-9949-81B3-A53F886A8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1DC835-AC89-A048-864B-D3BFF9DE0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73624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90A5A4A-327F-3144-8595-9FF70266F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DFDE85B-7827-0C4C-A82D-6DA0B9C03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5C2E4DA-E198-C54C-99F0-9432CFD2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88035E-90AE-DE42-AB32-1A80C6B40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618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F44CCBF-B7C9-D548-9829-D28A514DB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07F911E-4DE8-4D40-8D81-9B39C116F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B0609B7-D66D-9C48-B5E5-199B0E04F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44AA4F0-F822-994F-87DC-3B243EDF5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18692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CDD1A76-37D9-3145-BD78-8F51D248B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DB225B4-1202-FD4D-A441-01113A79A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19C10DA-8213-5B49-9A86-F1C749F34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3BDE3D-AC27-734C-8112-FA8FBCEC9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62817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AEAC094-8573-CC40-9B4E-E6B08CB5C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D49993-B5EC-ED41-88BF-E7D8A2077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EDABF16-E152-9047-92DC-99DDC6A75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14B5A2-8817-3E40-8110-F719A5E31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8890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5F2EEE4-E000-524E-B805-86627FA9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8DCE142-A3A0-514E-B047-C69048578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167596E-A65A-544B-B0BD-4B54C9025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611A17-CE5C-5E4E-9C52-4DBC16D0C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02462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65029AC-2EDC-8743-8F94-CF32ED6F5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C4B2D28-AC5D-5B4C-9780-03FADCACF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D33BC5E-4D79-8C4E-A44C-1F26A8D5D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FA1131-29DE-4444-8E94-A232DDEB3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078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06F00ECE-19D9-D649-BB24-E32F29476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6E149E02-415E-B849-83EC-EB07AF055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550A4D9E-EAA3-EC4A-BB85-A04C7ED46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3A9E3-B5A1-FB49-8D60-99234483B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8D3D2D76-C7B5-0444-A8BB-1FBCEBFE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FD30586-746F-C947-A839-27025521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A992F715-CA6F-C142-8CE2-8F2E6F4A3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47E31-E784-5D48-B111-BC1E8E5EA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1DE46C7-DF6B-A242-83DB-97C5D391DDAB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C04D74F4-A120-F741-918C-437932680EB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0" name="Oval 4">
              <a:extLst>
                <a:ext uri="{FF2B5EF4-FFF2-40B4-BE49-F238E27FC236}">
                  <a16:creationId xmlns:a16="http://schemas.microsoft.com/office/drawing/2014/main" id="{8DAE7302-4285-A14E-AF46-A8467FC7A9C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D011A8FB-E139-D24A-831B-D9AF5D28F0D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2682D7F5-EE8F-FF4A-848C-C799F4B826D0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03" name="Rectangle 7">
              <a:extLst>
                <a:ext uri="{FF2B5EF4-FFF2-40B4-BE49-F238E27FC236}">
                  <a16:creationId xmlns:a16="http://schemas.microsoft.com/office/drawing/2014/main" id="{918A0FC7-0C25-7646-AD11-A8246682FD9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4" name="Rectangle 8">
              <a:extLst>
                <a:ext uri="{FF2B5EF4-FFF2-40B4-BE49-F238E27FC236}">
                  <a16:creationId xmlns:a16="http://schemas.microsoft.com/office/drawing/2014/main" id="{FD4F63DD-2279-1A4B-A0DE-206AD298BBF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5" name="Rectangle 9">
              <a:extLst>
                <a:ext uri="{FF2B5EF4-FFF2-40B4-BE49-F238E27FC236}">
                  <a16:creationId xmlns:a16="http://schemas.microsoft.com/office/drawing/2014/main" id="{5FFA98B3-012E-014F-9F08-514C5A9CDA9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6" name="Rectangle 10">
              <a:extLst>
                <a:ext uri="{FF2B5EF4-FFF2-40B4-BE49-F238E27FC236}">
                  <a16:creationId xmlns:a16="http://schemas.microsoft.com/office/drawing/2014/main" id="{5AB1D5B3-28DA-0543-A216-4FDD614789FB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7" name="Rectangle 11">
              <a:extLst>
                <a:ext uri="{FF2B5EF4-FFF2-40B4-BE49-F238E27FC236}">
                  <a16:creationId xmlns:a16="http://schemas.microsoft.com/office/drawing/2014/main" id="{1D073ACC-31F1-9342-BB63-5DFE72BE39C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9E13C453-1A07-4B49-99AE-234854B8A66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082A6229-E7EF-8D42-B1E8-C4B953ABAFD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B4D375EA-B924-2942-8AC8-05CCD66DD8E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AE719959-AA1A-2A4D-BE2C-75FEB084696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D5267793-660C-084F-AA69-759DE701E4B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74B29B2A-9E18-0D43-9E99-3B5628F43FC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4DFDC9F9-E9A6-394E-93A1-B72F825797C4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C1D3FB42-ABA1-764A-B3F1-0D392548F15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E46B12C7-ACF8-274A-8EBE-7D00FD4CEAA8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835C34F9-1C20-0C40-85A9-824EAFAB92F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89792B3F-828C-8641-9756-4667A491A695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B8143056-8E30-694A-BD3F-1A147D8E7A9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1238D77D-0DB4-4246-AA3C-B4F37937B2C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B0BFAF4B-CC30-C24F-8771-BF0C9FC43C5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857129EB-F7B8-9A4C-98A9-3F3FBECAB7F6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3" name="Oval 27">
              <a:extLst>
                <a:ext uri="{FF2B5EF4-FFF2-40B4-BE49-F238E27FC236}">
                  <a16:creationId xmlns:a16="http://schemas.microsoft.com/office/drawing/2014/main" id="{423F14C9-2CD2-7C4A-845E-A1632DA7685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24" name="Oval 28">
              <a:extLst>
                <a:ext uri="{FF2B5EF4-FFF2-40B4-BE49-F238E27FC236}">
                  <a16:creationId xmlns:a16="http://schemas.microsoft.com/office/drawing/2014/main" id="{527109EB-B58E-C64A-AEF7-F1237BFA7CC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25" name="Oval 29">
              <a:extLst>
                <a:ext uri="{FF2B5EF4-FFF2-40B4-BE49-F238E27FC236}">
                  <a16:creationId xmlns:a16="http://schemas.microsoft.com/office/drawing/2014/main" id="{E6336485-10D5-EE4D-B0C6-C3A05F89730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D5A2B402-2E06-C047-AC4C-E9AA1437FC2C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7" name="Freeform 31">
              <a:extLst>
                <a:ext uri="{FF2B5EF4-FFF2-40B4-BE49-F238E27FC236}">
                  <a16:creationId xmlns:a16="http://schemas.microsoft.com/office/drawing/2014/main" id="{417E39C0-9428-1E41-9394-17911CA2ABE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28" name="Rectangle 32">
              <a:extLst>
                <a:ext uri="{FF2B5EF4-FFF2-40B4-BE49-F238E27FC236}">
                  <a16:creationId xmlns:a16="http://schemas.microsoft.com/office/drawing/2014/main" id="{85268F64-A119-2340-B419-841972E1CE0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29" name="Rectangle 33">
              <a:extLst>
                <a:ext uri="{FF2B5EF4-FFF2-40B4-BE49-F238E27FC236}">
                  <a16:creationId xmlns:a16="http://schemas.microsoft.com/office/drawing/2014/main" id="{4BF2EBAE-9038-3E4C-82ED-A87E3CD48AE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A3474FB1-CFB0-F743-97F5-836C999D9BD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-107" charset="-52"/>
                <a:ea typeface="+mn-ea"/>
              </a:endParaRPr>
            </a:p>
          </p:txBody>
        </p:sp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2F8A88D6-6EF8-9542-9AEF-B4D945F649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67221AA9-2A76-1542-8101-CB7C733010A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</p:grpSp>
      <p:sp>
        <p:nvSpPr>
          <p:cNvPr id="4133" name="Rectangle 37">
            <a:extLst>
              <a:ext uri="{FF2B5EF4-FFF2-40B4-BE49-F238E27FC236}">
                <a16:creationId xmlns:a16="http://schemas.microsoft.com/office/drawing/2014/main" id="{540690DA-954C-9D40-B75E-C2C22821E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4" name="Rectangle 38">
            <a:extLst>
              <a:ext uri="{FF2B5EF4-FFF2-40B4-BE49-F238E27FC236}">
                <a16:creationId xmlns:a16="http://schemas.microsoft.com/office/drawing/2014/main" id="{7369B901-3A92-5B42-A7C5-0547AE01A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35" name="Rectangle 39">
            <a:extLst>
              <a:ext uri="{FF2B5EF4-FFF2-40B4-BE49-F238E27FC236}">
                <a16:creationId xmlns:a16="http://schemas.microsoft.com/office/drawing/2014/main" id="{E3E1E98D-A5DE-514F-9359-A03A568CDF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" name="Rectangle 40">
            <a:extLst>
              <a:ext uri="{FF2B5EF4-FFF2-40B4-BE49-F238E27FC236}">
                <a16:creationId xmlns:a16="http://schemas.microsoft.com/office/drawing/2014/main" id="{0ADA755D-9EB5-A646-BC44-8AF6C451BA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" name="Rectangle 41">
            <a:extLst>
              <a:ext uri="{FF2B5EF4-FFF2-40B4-BE49-F238E27FC236}">
                <a16:creationId xmlns:a16="http://schemas.microsoft.com/office/drawing/2014/main" id="{46087562-3AEC-0F4D-B25B-67834ED820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93415A-B9DA-7F4E-94B7-DBA69B45DE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C91F818A-9C92-F14F-A080-D304D8579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CEEA1A56-B4D3-6C41-BEAC-95DF4D396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2996" name="Rectangle 1028">
            <a:extLst>
              <a:ext uri="{FF2B5EF4-FFF2-40B4-BE49-F238E27FC236}">
                <a16:creationId xmlns:a16="http://schemas.microsoft.com/office/drawing/2014/main" id="{CAADF344-802A-DD42-B4A7-282FCF5E02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1029">
            <a:extLst>
              <a:ext uri="{FF2B5EF4-FFF2-40B4-BE49-F238E27FC236}">
                <a16:creationId xmlns:a16="http://schemas.microsoft.com/office/drawing/2014/main" id="{16BC4FCB-3391-F24A-8EB2-BAA9BE7471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8" name="Rectangle 1030">
            <a:extLst>
              <a:ext uri="{FF2B5EF4-FFF2-40B4-BE49-F238E27FC236}">
                <a16:creationId xmlns:a16="http://schemas.microsoft.com/office/drawing/2014/main" id="{47FEAABB-E0DD-F54D-A360-C426CF6683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A704FE08-8426-DF4E-AAEB-B815F97CEC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677CF2A9-61CF-E642-AD1A-9C5BB493438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>
              <a:extLst>
                <a:ext uri="{FF2B5EF4-FFF2-40B4-BE49-F238E27FC236}">
                  <a16:creationId xmlns:a16="http://schemas.microsoft.com/office/drawing/2014/main" id="{81A1FC57-6EB0-164E-9D0A-2615B36D5D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SG">
                <a:latin typeface="Tahoma" pitchFamily="-128" charset="-52"/>
                <a:ea typeface="+mn-ea"/>
              </a:endParaRPr>
            </a:p>
          </p:txBody>
        </p:sp>
        <p:sp>
          <p:nvSpPr>
            <p:cNvPr id="27657" name="Freeform 4">
              <a:extLst>
                <a:ext uri="{FF2B5EF4-FFF2-40B4-BE49-F238E27FC236}">
                  <a16:creationId xmlns:a16="http://schemas.microsoft.com/office/drawing/2014/main" id="{7E2032E3-0076-B741-BCE1-5B79F300EE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1D1B87A1-FB4B-1148-B691-462C614AA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C9356F01-00AE-3943-80DB-AC944DCF7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E19C27B8-1744-E74D-9985-02366A37D8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0" name="Rectangle 8">
            <a:extLst>
              <a:ext uri="{FF2B5EF4-FFF2-40B4-BE49-F238E27FC236}">
                <a16:creationId xmlns:a16="http://schemas.microsoft.com/office/drawing/2014/main" id="{E0EDBB8E-2174-9347-942B-A861C651B5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61" name="Rectangle 9">
            <a:extLst>
              <a:ext uri="{FF2B5EF4-FFF2-40B4-BE49-F238E27FC236}">
                <a16:creationId xmlns:a16="http://schemas.microsoft.com/office/drawing/2014/main" id="{8482889E-C8E8-BD49-9F74-0CC8ED3456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5573805-C873-3647-9D74-5EA10C139B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2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2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28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28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28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28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FED64FC6-6022-004A-9161-0FB66D20B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500049DB-EA94-B549-8882-5D33BDCF3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452" name="Rectangle 1028">
            <a:extLst>
              <a:ext uri="{FF2B5EF4-FFF2-40B4-BE49-F238E27FC236}">
                <a16:creationId xmlns:a16="http://schemas.microsoft.com/office/drawing/2014/main" id="{A0CF662A-9877-C541-A21C-B523F3BDC8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1029">
            <a:extLst>
              <a:ext uri="{FF2B5EF4-FFF2-40B4-BE49-F238E27FC236}">
                <a16:creationId xmlns:a16="http://schemas.microsoft.com/office/drawing/2014/main" id="{E5143D83-1CDE-0F4C-9D4E-C823396C5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33F8829-FB9D-F447-B4EF-4F11DFA561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9942" name="Line 1030">
            <a:extLst>
              <a:ext uri="{FF2B5EF4-FFF2-40B4-BE49-F238E27FC236}">
                <a16:creationId xmlns:a16="http://schemas.microsoft.com/office/drawing/2014/main" id="{B950C063-58C1-7948-9BF1-381BB01B5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1031">
            <a:extLst>
              <a:ext uri="{FF2B5EF4-FFF2-40B4-BE49-F238E27FC236}">
                <a16:creationId xmlns:a16="http://schemas.microsoft.com/office/drawing/2014/main" id="{F6992492-0A97-3845-8F7F-F01E0989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44" name="Group 1032">
            <a:extLst>
              <a:ext uri="{FF2B5EF4-FFF2-40B4-BE49-F238E27FC236}">
                <a16:creationId xmlns:a16="http://schemas.microsoft.com/office/drawing/2014/main" id="{8FE23F5D-0E75-D94D-BB31-18BC68C410F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9946" name="Rectangle 1033">
              <a:extLst>
                <a:ext uri="{FF2B5EF4-FFF2-40B4-BE49-F238E27FC236}">
                  <a16:creationId xmlns:a16="http://schemas.microsoft.com/office/drawing/2014/main" id="{9C31132D-8E1E-0D42-B743-65BF055D6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47" name="Rectangle 1034">
              <a:extLst>
                <a:ext uri="{FF2B5EF4-FFF2-40B4-BE49-F238E27FC236}">
                  <a16:creationId xmlns:a16="http://schemas.microsoft.com/office/drawing/2014/main" id="{527ADAA8-C0EA-5244-AD82-08A41CEAA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48" name="Rectangle 1035">
              <a:extLst>
                <a:ext uri="{FF2B5EF4-FFF2-40B4-BE49-F238E27FC236}">
                  <a16:creationId xmlns:a16="http://schemas.microsoft.com/office/drawing/2014/main" id="{DC3DB3E7-6687-B74F-A31C-F01DA7738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49" name="Rectangle 1036">
              <a:extLst>
                <a:ext uri="{FF2B5EF4-FFF2-40B4-BE49-F238E27FC236}">
                  <a16:creationId xmlns:a16="http://schemas.microsoft.com/office/drawing/2014/main" id="{E1CBFFFF-28B8-A045-B125-394D283D4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0" name="Rectangle 1037">
              <a:extLst>
                <a:ext uri="{FF2B5EF4-FFF2-40B4-BE49-F238E27FC236}">
                  <a16:creationId xmlns:a16="http://schemas.microsoft.com/office/drawing/2014/main" id="{3B7BF453-E304-3D43-ABB4-EE41CC52F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1" name="Rectangle 1038">
              <a:extLst>
                <a:ext uri="{FF2B5EF4-FFF2-40B4-BE49-F238E27FC236}">
                  <a16:creationId xmlns:a16="http://schemas.microsoft.com/office/drawing/2014/main" id="{9D9513EC-BDEC-1049-9648-FE099BCDB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2" name="Rectangle 1039">
              <a:extLst>
                <a:ext uri="{FF2B5EF4-FFF2-40B4-BE49-F238E27FC236}">
                  <a16:creationId xmlns:a16="http://schemas.microsoft.com/office/drawing/2014/main" id="{606918D3-9BA7-EC46-B08E-5D0B23E66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3" name="Rectangle 1040">
              <a:extLst>
                <a:ext uri="{FF2B5EF4-FFF2-40B4-BE49-F238E27FC236}">
                  <a16:creationId xmlns:a16="http://schemas.microsoft.com/office/drawing/2014/main" id="{5ADA0A82-0CC3-804B-94E6-7C400C53A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4" name="Rectangle 1041">
              <a:extLst>
                <a:ext uri="{FF2B5EF4-FFF2-40B4-BE49-F238E27FC236}">
                  <a16:creationId xmlns:a16="http://schemas.microsoft.com/office/drawing/2014/main" id="{DA207C16-880F-3448-94EC-AACF81A93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5" name="Rectangle 1042">
              <a:extLst>
                <a:ext uri="{FF2B5EF4-FFF2-40B4-BE49-F238E27FC236}">
                  <a16:creationId xmlns:a16="http://schemas.microsoft.com/office/drawing/2014/main" id="{1D1BDAA8-E68D-144D-8330-8E1145408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6" name="Rectangle 1043">
              <a:extLst>
                <a:ext uri="{FF2B5EF4-FFF2-40B4-BE49-F238E27FC236}">
                  <a16:creationId xmlns:a16="http://schemas.microsoft.com/office/drawing/2014/main" id="{C85893D7-D348-0D4D-B395-96BF2CC4A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7" name="Rectangle 1044">
              <a:extLst>
                <a:ext uri="{FF2B5EF4-FFF2-40B4-BE49-F238E27FC236}">
                  <a16:creationId xmlns:a16="http://schemas.microsoft.com/office/drawing/2014/main" id="{99069E48-A92B-7F41-AA01-12B206ABC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9958" name="Rectangle 1045">
              <a:extLst>
                <a:ext uri="{FF2B5EF4-FFF2-40B4-BE49-F238E27FC236}">
                  <a16:creationId xmlns:a16="http://schemas.microsoft.com/office/drawing/2014/main" id="{BC53CB38-5D6F-B44F-8594-92313B828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04470" name="Rectangle 1046">
            <a:extLst>
              <a:ext uri="{FF2B5EF4-FFF2-40B4-BE49-F238E27FC236}">
                <a16:creationId xmlns:a16="http://schemas.microsoft.com/office/drawing/2014/main" id="{A5939B49-FFE5-6143-9C7B-4B69749D74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8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8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8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28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7EBC17C9-31BD-0C43-B905-EE8BAD7AD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7" name="Rectangle 1027">
            <a:extLst>
              <a:ext uri="{FF2B5EF4-FFF2-40B4-BE49-F238E27FC236}">
                <a16:creationId xmlns:a16="http://schemas.microsoft.com/office/drawing/2014/main" id="{E14F0B7B-240A-A244-AA99-A1FA7231F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8596" name="Rectangle 1028">
            <a:extLst>
              <a:ext uri="{FF2B5EF4-FFF2-40B4-BE49-F238E27FC236}">
                <a16:creationId xmlns:a16="http://schemas.microsoft.com/office/drawing/2014/main" id="{1CFA2AB4-4A01-F647-B4E8-8C873A636B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+mn-ea"/>
                <a:cs typeface="Osaka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1029">
            <a:extLst>
              <a:ext uri="{FF2B5EF4-FFF2-40B4-BE49-F238E27FC236}">
                <a16:creationId xmlns:a16="http://schemas.microsoft.com/office/drawing/2014/main" id="{3F5788CC-E280-2E4D-A9C3-9C313B1359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+mn-ea"/>
                <a:cs typeface="Osaka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8" name="Rectangle 1030">
            <a:extLst>
              <a:ext uri="{FF2B5EF4-FFF2-40B4-BE49-F238E27FC236}">
                <a16:creationId xmlns:a16="http://schemas.microsoft.com/office/drawing/2014/main" id="{E3479229-FD4B-094A-89E2-6A50D9136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ea typeface="Osaka" panose="020B0600000000000000" pitchFamily="34" charset="-128"/>
              </a:defRPr>
            </a:lvl1pPr>
          </a:lstStyle>
          <a:p>
            <a:fld id="{19FC2757-5C04-1C4B-A1DB-3548B7D714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  <a:cs typeface="Osak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  <a:cs typeface="Osak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  <a:cs typeface="Osak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  <a:cs typeface="Osak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BFBAA3C7-BD0A-FC40-9E6B-1D435992E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D6887735-2ACF-9948-8FCD-E7C74FFB9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1668" name="Rectangle 1028">
            <a:extLst>
              <a:ext uri="{FF2B5EF4-FFF2-40B4-BE49-F238E27FC236}">
                <a16:creationId xmlns:a16="http://schemas.microsoft.com/office/drawing/2014/main" id="{9F57F78D-EF4B-9E4E-A811-B1351A485F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rebuchet MS" pitchFamily="-107" charset="0"/>
                <a:ea typeface="+mn-ea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1029">
            <a:extLst>
              <a:ext uri="{FF2B5EF4-FFF2-40B4-BE49-F238E27FC236}">
                <a16:creationId xmlns:a16="http://schemas.microsoft.com/office/drawing/2014/main" id="{C3B9A7EB-34EB-6F43-872F-0ACA0F76B8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rebuchet MS" pitchFamily="-107" charset="0"/>
                <a:ea typeface="+mn-ea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70" name="Rectangle 1030">
            <a:extLst>
              <a:ext uri="{FF2B5EF4-FFF2-40B4-BE49-F238E27FC236}">
                <a16:creationId xmlns:a16="http://schemas.microsoft.com/office/drawing/2014/main" id="{7468956F-E524-5841-8E69-BE3E174B7A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rebuchet MS" panose="020B0703020202090204" pitchFamily="34" charset="0"/>
                <a:ea typeface="ヒラギノ角ゴ Pro W3" panose="020B0300000000000000" pitchFamily="34" charset="-128"/>
              </a:defRPr>
            </a:lvl1pPr>
          </a:lstStyle>
          <a:p>
            <a:fld id="{E49A0909-A7E3-0043-8E01-39A5020BED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  <a:cs typeface="ヒラギノ角ゴ Pro W3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  <a:cs typeface="ヒラギノ角ゴ Pro W3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  <a:cs typeface="ヒラギノ角ゴ Pro W3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  <a:cs typeface="ヒラギノ角ゴ Pro W3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3200">
          <a:solidFill>
            <a:schemeClr val="tx1"/>
          </a:solidFill>
          <a:latin typeface="+mn-lt"/>
          <a:ea typeface="+mn-ea"/>
          <a:cs typeface="ヒラギノ角ゴ Pro W3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800">
          <a:solidFill>
            <a:schemeClr val="tx1"/>
          </a:solidFill>
          <a:latin typeface="+mn-lt"/>
          <a:ea typeface="+mn-ea"/>
          <a:cs typeface="ヒラギノ角ゴ Pro W3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chemeClr val="tx1"/>
          </a:solidFill>
          <a:latin typeface="+mn-lt"/>
          <a:ea typeface="+mn-ea"/>
          <a:cs typeface="ヒラギノ角ゴ Pro W3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ヒラギノ角ゴ Pro W3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  <a:cs typeface="ヒラギノ角ゴ Pro W3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>
            <a:extLst>
              <a:ext uri="{FF2B5EF4-FFF2-40B4-BE49-F238E27FC236}">
                <a16:creationId xmlns:a16="http://schemas.microsoft.com/office/drawing/2014/main" id="{439D1B5E-15C2-464E-A775-675658749A5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61AC3D51-A966-784E-BCD9-9EECF3CD8A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D86AEB73-F74A-0642-9CC6-BCD3B62324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ECA2D188-6B86-B040-B6D9-370C0090EA1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9D5AD7A7-73D8-514E-971D-39A0A99525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2284" name="Oval 7">
              <a:extLst>
                <a:ext uri="{FF2B5EF4-FFF2-40B4-BE49-F238E27FC236}">
                  <a16:creationId xmlns:a16="http://schemas.microsoft.com/office/drawing/2014/main" id="{8E3E6AC6-F5D0-984F-9630-F5A8F7120C3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2285" name="Oval 8">
              <a:extLst>
                <a:ext uri="{FF2B5EF4-FFF2-40B4-BE49-F238E27FC236}">
                  <a16:creationId xmlns:a16="http://schemas.microsoft.com/office/drawing/2014/main" id="{408637B9-D83D-BB49-A394-09F4787B112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2286" name="Oval 9">
              <a:extLst>
                <a:ext uri="{FF2B5EF4-FFF2-40B4-BE49-F238E27FC236}">
                  <a16:creationId xmlns:a16="http://schemas.microsoft.com/office/drawing/2014/main" id="{3DC3BAEC-69C3-D046-9EA6-213D73000A3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A40D248B-987F-A949-9FD6-9C0B98AD2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767A2C60-3107-5C40-9EDD-827368620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04C24011-6F76-7849-9FBF-35E2B6D46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CDFD2E96-D831-3C4F-BCE0-252129B08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F4E33F32-B2CE-8045-9903-B01143A839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A1DD8A2C-CE9D-4C40-BA02-D7153AE73C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levitt.com/catalog/feasts.jpg&amp;imgrefurl=http://www.levitt.com/catalog/vid-jewish.html&amp;h=242&amp;w=126&amp;prev=/images?q=Jewish+feasts&amp;svnum=10&amp;hl=en&amp;lr=&amp;ie=UTF-8&amp;oe=UTF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/imgres?imgurl=www.prophecyclub.com/images2/video/prophecyfeast.jpg&amp;imgrefurl=http://www.prophecyclub.com/pc-video.htm&amp;h=124&amp;w=70&amp;prev=/images?q=Jewish+feasts&amp;svnum=10&amp;hl=en&amp;lr=&amp;ie=UTF-8&amp;oe=UTF-8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google.com.sg/imgres?imgurl=www.cynet.com/Jesus/images/image33.gif&amp;imgrefurl=http://www.cynet.com/Jesus/Prophecy/Crucifixion.htm&amp;h=855&amp;w=1188&amp;prev=/images?q=Passover+Lamb&amp;svnum=10&amp;hl=en&amp;lr=&amp;ie=UTF-8&amp;oe=UTF-8&amp;sa=G" TargetMode="External"/><Relationship Id="rId7" Type="http://schemas.openxmlformats.org/officeDocument/2006/relationships/hyperlink" Target="http://images.google.com.sg/imgres?imgurl=english.sdaglobal.net/story/advent/change/images/psover/lamb.jpg&amp;imgrefurl=http://english.sdaglobal.net/story/advent/change/psover.htm&amp;h=163&amp;w=217&amp;prev=/images?q=Passover+Lamb&amp;svnum=10&amp;hl=en&amp;lr=&amp;ie=UTF-8&amp;oe=UTF-8" TargetMode="Externa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images.google.com.sg/imgres?imgurl=members.tripod.com/~speaver/lamb.gif&amp;imgrefurl=http://members.tripod.com/~speaver/easter.html&amp;h=223&amp;w=279&amp;prev=/images?q=Passover+Lamb&amp;svnum=10&amp;hl=en&amp;lr=&amp;ie=UTF-8&amp;oe=UTF-8&amp;sa=G" TargetMode="External"/><Relationship Id="rId5" Type="http://schemas.openxmlformats.org/officeDocument/2006/relationships/hyperlink" Target="http://images.google.com.sg/imgres?imgurl=www.paleotimes.org/images/pass-lamb-article.jpg&amp;imgrefurl=http://www.paleotimes.org/articles/passoverAndULB.htm&amp;h=307&amp;w=450&amp;prev=/images?q=Feast+of+Unleavened+Bread&amp;svnum=10&amp;hl=en&amp;lr=&amp;ie=UTF-8&amp;oe=UTF-8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images.google.com.sg/imgres?imgurl=www.pentaone.com/hannibal/images/crucifixion.jpg&amp;imgrefurl=http://www.pentaone.com/hannibal/sotlann1.shtml&amp;h=728&amp;w=556&amp;prev=/images?q=Passover+Lamb&amp;svnum=10&amp;hl=en&amp;lr=&amp;ie=UTF-8&amp;oe=UTF-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ages.google.com.sg/imgres?imgurl=www.baruchhashem.com/resources/PesachMatzah.jpg&amp;imgrefurl=http://www.baruchhashem.com/resources/passover.html&amp;h=376&amp;w=577&amp;prev=/images?q=Feast+of+Unleavened+Bread&amp;svnum=10&amp;hl=en&amp;lr=&amp;ie=UTF-8&amp;oe=UTF-8" TargetMode="External"/><Relationship Id="rId7" Type="http://schemas.openxmlformats.org/officeDocument/2006/relationships/hyperlink" Target="http://www.foodsubs.com/Photos/yeast-breadmachine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www.globalgourmet.com/food/foodday/fd0397/art/bdyeast.gif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images.google.com.sg/imgres?imgurl=www.exploratorium.edu/cooking/bread/images/yeast.jpg&amp;imgrefurl=http://www.exploratorium.edu/cooking/bread/bread_science.html&amp;h=171&amp;w=150&amp;prev=/images?q=bread+with+Yeast&amp;svnum=10&amp;hl=en&amp;lr=&amp;ie=UTF-8&amp;oe=UTF-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turechrist.com/barleyj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images.google.com.sg/imgres?imgurl=www.ecatt.com/country/singapore/sg35.gif&amp;imgrefurl=http://www.ecatt.com/country/singapore/inhalt_sg.htm&amp;h=308&amp;w=529&amp;prev=/images?q=Work+in+Singapore&amp;start=40&amp;svnum=10&amp;hl=en&amp;lr=&amp;ie=UTF-8&amp;oe=UTF-8&amp;sa=N" TargetMode="External"/><Relationship Id="rId18" Type="http://schemas.openxmlformats.org/officeDocument/2006/relationships/image" Target="../media/image9.jpeg"/><Relationship Id="rId3" Type="http://schemas.openxmlformats.org/officeDocument/2006/relationships/hyperlink" Target="http://images.google.com.sg/imgres?imgurl=www.menafterwork.com/image/map/singapore.jpg&amp;imgrefurl=http://www.menafterwork.com/aboutbowlerama_map.htm&amp;h=355&amp;w=495&amp;prev=/images?q=Work+in+Singapore&amp;start=20&amp;svnum=10&amp;hl=en&amp;lr=&amp;ie=UTF-8&amp;oe=UTF-8&amp;sa=N" TargetMode="External"/><Relationship Id="rId7" Type="http://schemas.openxmlformats.org/officeDocument/2006/relationships/hyperlink" Target="http://images.google.com.sg/imgres?imgurl=www.apexphotos.com/images/Singapore.jpg&amp;imgrefurl=http://www.apexphotos.com/pages/Singapore.htm&amp;h=318&amp;w=450&amp;prev=/images?q=Work+in+Singapore&amp;svnum=10&amp;hl=en&amp;lr=&amp;ie=UTF-8&amp;oe=UTF-8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://images.google.com.sg/imgres?imgurl=www.moveandstay.com/singapore/picture_other/corporate_work_man.jpg&amp;imgrefurl=http://www.moveandstay.com/singapore/service_corporate.asp&amp;h=181&amp;w=260&amp;prev=/images?q=Work+in+Singapore&amp;start=60&amp;svnum=10&amp;hl=en&amp;lr=&amp;ie=UTF-8&amp;oe=UTF-8&amp;sa=N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images.google.com.sg/imgres?imgurl=www.zaobao.com/special/contactsingapore/images/work_main.gif&amp;imgrefurl=http://www.zaobao.com/special/contactsingapore/pages/work_main.html&amp;h=494&amp;w=403&amp;prev=/images?q=Work+in+Singapore&amp;start=20&amp;svnum=10&amp;hl=en&amp;lr=&amp;ie=UTF-8&amp;oe=UTF-8&amp;sa=N" TargetMode="External"/><Relationship Id="rId5" Type="http://schemas.openxmlformats.org/officeDocument/2006/relationships/hyperlink" Target="http://images.google.com.sg/imgres?imgurl=www.anu.edu.au/mac/reporter/volume/33/10/pics/Singapore%20photonics.jpg&amp;imgrefurl=http://www.anu.edu.au/mac/reporter/volume/33/10/news/singapore.html&amp;h=289&amp;w=420&amp;prev=/images?q=Work+in+Singapore&amp;svnum=10&amp;hl=en&amp;lr=&amp;ie=UTF-8&amp;oe=UTF-8" TargetMode="External"/><Relationship Id="rId15" Type="http://schemas.openxmlformats.org/officeDocument/2006/relationships/hyperlink" Target="http://images.google.com.sg/imgres?imgurl=www.jaring.my/wencom/singapore1.jpg&amp;imgrefurl=http://www.jaring.my/wencom/singapore.htm&amp;h=224&amp;w=193&amp;prev=/images?q=Work+in+Singapore&amp;start=40&amp;svnum=10&amp;hl=en&amp;lr=&amp;ie=UTF-8&amp;oe=UTF-8&amp;sa=N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images.google.com.sg/imgres?imgurl=www.ciionline.org/busserv/international/countries/2002/pic/Singapore.jpg&amp;imgrefurl=http://www.ciionline.org/busserv/international/countries/2002/Singapore/&amp;h=215&amp;w=145&amp;prev=/images?q=Work+in+Singapore&amp;start=20&amp;svnum=10&amp;hl=en&amp;lr=&amp;ie=UTF-8&amp;oe=UTF-8&amp;sa=N" TargetMode="External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ucgcalgary.org/Regina/Regina/wheatstalks.gif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.sg/imgres?imgurl=www.britishcouncil.org.sg/graphics/I11.jpg&amp;imgrefurl=http://www.britishcouncil.org.sg/work/sngset.htm&amp;h=480&amp;w=653&amp;prev=/images?q=Work+in+Singapore&amp;start=60&amp;svnum=10&amp;hl=en&amp;lr=&amp;ie=UTF-8&amp;oe=UTF-8&amp;sa=N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sg/imgres?imgurl=www.mystae.com/images/succoth.gif&amp;imgrefurl=http://www.mystae.com/restricted/reflections/messiah/jerusalem.html&amp;h=283&amp;w=170&amp;prev=/images?q=%22Feast+of+Tabernacles%22&amp;start=60&amp;svnum=10&amp;hl=en&amp;lr=&amp;ie=UTF-8&amp;oe=UTF-8&amp;sa=N" TargetMode="External"/><Relationship Id="rId13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12" Type="http://schemas.openxmlformats.org/officeDocument/2006/relationships/hyperlink" Target="http://www.avoiceinthewilderness.org/graphics/tabhead.gi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images.google.com.sg/imgres?imgurl=www.ortzion.org/succah1.gif&amp;imgrefurl=http://www.ortzion.org/finalyears3.html&amp;h=228&amp;w=248&amp;prev=/images?q=%22Feast+of+Tabernacles%22&amp;start=40&amp;svnum=10&amp;hl=en&amp;lr=&amp;ie=UTF-8&amp;oe=UTF-8&amp;sa=N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8.jpeg"/><Relationship Id="rId10" Type="http://schemas.openxmlformats.org/officeDocument/2006/relationships/hyperlink" Target="http://images.google.com.sg/imgres?imgurl=www.ida.net/users/rdk/ces/Lesson15/sukkot_model.jpg&amp;imgrefurl=http://www.ida.net/users/rdk/ces/Lesson15/Lesson15.html&amp;h=329&amp;w=442&amp;prev=/images?q=%22Feast+of+Tabernacles%22&amp;start=60&amp;svnum=10&amp;hl=en&amp;lr=&amp;ie=UTF-8&amp;oe=UTF-8&amp;sa=N" TargetMode="External"/><Relationship Id="rId4" Type="http://schemas.openxmlformats.org/officeDocument/2006/relationships/hyperlink" Target="http://images.google.com.sg/imgres?imgurl=members.aol.com/baruchshem/sukkah1.jpg&amp;imgrefurl=http://members.aol.com/baruchshem/feasts.htm&amp;h=277&amp;w=529&amp;prev=/images?q=%22Feast+of+Tabernacles%22&amp;start=20&amp;svnum=10&amp;hl=en&amp;lr=&amp;ie=UTF-8&amp;oe=UTF-8&amp;sa=N" TargetMode="External"/><Relationship Id="rId9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g/imgres?imgurl=www.windowview.org/images.wv/images.jr/hanukah.jpg&amp;imgrefurl=http://www.windowview.org/JandG.files/Holiday.4.html&amp;h=180&amp;w=240&amp;prev=/images?q=%22Feast+of+Tabernacles%22&amp;start=80&amp;svnum=10&amp;hl=en&amp;lr=&amp;ie=UTF-8&amp;oe=UTF-8&amp;sa=N" TargetMode="External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www.ncinter.net/~ejt/shofar.jpg&amp;imgrefurl=http://www.ncinter.net/~ejt/PForum/PF0.htm&amp;h=40&amp;w=60&amp;prev=/images?q=Jewish+feasts&amp;svnum=10&amp;hl=en&amp;lr=&amp;ie=UTF-8&amp;oe=UTF-8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hyperlink" Target="http://images.google.com.sg/imgres?imgurl=members.aol.com/clarkglas4/sabbath.jpg&amp;imgrefurl=http://members.aol.com/clarkglas4/sabb.html&amp;h=411&amp;w=729&amp;prev=/images?q=Sabbath&amp;svnum=10&amp;hl=en&amp;lr=&amp;ie=UTF-8&amp;oe=UTF-8" TargetMode="External"/><Relationship Id="rId7" Type="http://schemas.openxmlformats.org/officeDocument/2006/relationships/hyperlink" Target="http://www.mazaltovpages.com/images/IMG_Shabbat/havdala/LRHSE240.jp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hyperlink" Target="http://images.google.com.sg/imgres?imgurl=ksyonline.org/images/sabbath.gif&amp;imgrefurl=http://ksyonline.org/news0798.html&amp;h=144&amp;w=209&amp;prev=/images?q=Sabbath&amp;start=20&amp;svnum=10&amp;hl=en&amp;lr=&amp;ie=UTF-8&amp;oe=UTF-8&amp;sa=N" TargetMode="External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lenexasda.org/uploads/postimage/292_IMG2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sa.edu/images/art/s_pries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images.google.com/imgres?imgurl=www.amazon.com/covers/0/81/180/704/0811807045.l.gif&amp;imgrefurl=http://www.e-shul.com/cooking.htm&amp;h=475&amp;w=471&amp;prev=/images?q=Jewish+feasts&amp;svnum=10&amp;hl=en&amp;lr=&amp;ie=UTF-8&amp;oe=UTF-8" TargetMode="Externa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levitt.com/catalog/feasts.jpg&amp;imgrefurl=http://www.levitt.com/catalog/vid-jewish.html&amp;h=242&amp;w=126&amp;prev=/images?q=Jewish+feasts&amp;svnum=10&amp;hl=en&amp;lr=&amp;ie=UTF-8&amp;oe=UTF-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/imgres?imgurl=www.prophecyclub.com/images2/video/prophecyfeast.jpg&amp;imgrefurl=http://www.prophecyclub.com/pc-video.htm&amp;h=124&amp;w=70&amp;prev=/images?q=Jewish+feasts&amp;svnum=10&amp;hl=en&amp;lr=&amp;ie=UTF-8&amp;oe=UTF-8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1C6BEF6-54BD-5347-A623-46B8F0CA8A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700" b="1">
                <a:latin typeface="Eraser" pitchFamily="-107" charset="0"/>
                <a:ea typeface="ＭＳ Ｐゴシック" panose="020B0600070205080204" pitchFamily="34" charset="-128"/>
              </a:rPr>
              <a:t>Hari Raya Orang Yahudi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01F4E13F-C05D-364D-BAC8-F2B50BD041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71563" y="4114800"/>
            <a:ext cx="7691437" cy="1600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800">
                <a:ea typeface="ＭＳ Ｐゴシック" panose="020B0600070205080204" pitchFamily="34" charset="-128"/>
              </a:rPr>
              <a:t>Festival Kunci untuk Memahami Orang Israel dan Orang Kristen Masa Kini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7B8CBF-F61A-5641-865D-A1E3B66C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Rick Griffith, Singapore Bible College</a:t>
            </a:r>
            <a:b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www.biblestudydownloads.com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82DF69E9-E7DF-1649-87A5-5787B6BFB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Ringkasan Hari Raya Israel</a:t>
            </a: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FA81053A-DFCC-5C4E-915C-4FF235B7BB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7924800" cy="5257800"/>
          </a:xfrm>
        </p:spPr>
        <p:txBody>
          <a:bodyPr/>
          <a:lstStyle/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Dibagi biasanya dalam 2 bulan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Gembira dan muram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Di Yerusalem dan di rumah</a:t>
            </a:r>
          </a:p>
          <a:p>
            <a:pPr marL="450850" indent="-450850" eaLnBrk="1" hangingPunct="1"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Dirancang berdasarkan siklus pertanian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Mempersatukan seluruh bangsa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Menyediakan waktu istirahat—tapi mengapa harus diatur?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Fokus pada masa lalu dan masa depan</a:t>
            </a:r>
          </a:p>
          <a:p>
            <a:pPr marL="450850" indent="-450850" eaLnBrk="1" hangingPunct="1">
              <a:buSzPct val="80000"/>
              <a:buFont typeface="Arial" panose="020B0604020202020204" pitchFamily="34" charset="0"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0850" indent="-450850" eaLnBrk="1" hangingPunct="1">
              <a:buFont typeface="Arial" panose="020B0604020202020204" pitchFamily="34" charset="0"/>
              <a:buAutoNum type="arabicPeriod"/>
            </a:pPr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96259" name="Picture 4" descr="feasts">
            <a:hlinkClick r:id="rId3"/>
            <a:extLst>
              <a:ext uri="{FF2B5EF4-FFF2-40B4-BE49-F238E27FC236}">
                <a16:creationId xmlns:a16="http://schemas.microsoft.com/office/drawing/2014/main" id="{953D57DE-57F1-D243-BDEF-DA03FC75B83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1775" y="1828800"/>
            <a:ext cx="1289050" cy="2459038"/>
          </a:xfrm>
        </p:spPr>
      </p:pic>
      <p:pic>
        <p:nvPicPr>
          <p:cNvPr id="96260" name="Picture 5" descr="prophecyfeast">
            <a:hlinkClick r:id="rId5"/>
            <a:extLst>
              <a:ext uri="{FF2B5EF4-FFF2-40B4-BE49-F238E27FC236}">
                <a16:creationId xmlns:a16="http://schemas.microsoft.com/office/drawing/2014/main" id="{1F5EE0AA-73D4-EC41-8C25-55E7899D994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4572000"/>
            <a:ext cx="1295400" cy="2286000"/>
          </a:xfrm>
        </p:spPr>
      </p:pic>
      <p:sp>
        <p:nvSpPr>
          <p:cNvPr id="96261" name="Text Box 6">
            <a:extLst>
              <a:ext uri="{FF2B5EF4-FFF2-40B4-BE49-F238E27FC236}">
                <a16:creationId xmlns:a16="http://schemas.microsoft.com/office/drawing/2014/main" id="{A9C90AE3-78A3-274D-9D00-35F200CA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183</a:t>
            </a: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764413-032A-8C4C-BD32-D870CBE00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indent="-914400" algn="l" eaLnBrk="1" hangingPunct="1">
              <a:tabLst>
                <a:tab pos="914400" algn="l"/>
              </a:tabLst>
            </a:pPr>
            <a:r>
              <a:rPr lang="en-US" altLang="en-US" sz="3600">
                <a:ea typeface="ＭＳ Ｐゴシック" panose="020B0600070205080204" pitchFamily="34" charset="-128"/>
              </a:rPr>
              <a:t>I. 	Bangsa Israel beristirahat untuk menjaga perjalanan rohani bersama Allah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91E1B58-3BC2-1D4A-B95E-63EA3184A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162800" cy="4953000"/>
          </a:xfrm>
        </p:spPr>
        <p:txBody>
          <a:bodyPr/>
          <a:lstStyle/>
          <a:p>
            <a:pPr marL="609600" indent="-609600" eaLnBrk="1" hangingPunct="1">
              <a:buSzTx/>
              <a:buFontTx/>
              <a:buAutoNum type="alphaUcPeriod"/>
            </a:pPr>
            <a:r>
              <a:rPr lang="en-US" altLang="zh-CN">
                <a:ea typeface="宋体" panose="02010600030101010101" pitchFamily="2" charset="-122"/>
              </a:rPr>
              <a:t>Setiap laki-laki Yahudi menghadiri </a:t>
            </a:r>
            <a:r>
              <a:rPr lang="en-US" altLang="zh-CN" b="1" u="sng">
                <a:ea typeface="宋体" panose="02010600030101010101" pitchFamily="2" charset="-122"/>
              </a:rPr>
              <a:t>tiga perayaan setiap tahun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untuk mengingat berkat-berkat yang Allah berikan dalam hidup mereka (Kel 23:14-19).</a:t>
            </a:r>
          </a:p>
        </p:txBody>
      </p:sp>
      <p:sp>
        <p:nvSpPr>
          <p:cNvPr id="98307" name="Text Box 4">
            <a:extLst>
              <a:ext uri="{FF2B5EF4-FFF2-40B4-BE49-F238E27FC236}">
                <a16:creationId xmlns:a16="http://schemas.microsoft.com/office/drawing/2014/main" id="{872F4CE9-7331-BD43-8DDA-41EBF533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180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6270763-3780-EE47-A94C-B4113236B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38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Paskah: Perayaan Ziarah #1</a:t>
            </a:r>
          </a:p>
        </p:txBody>
      </p:sp>
      <p:pic>
        <p:nvPicPr>
          <p:cNvPr id="100354" name="Picture 3" descr="Schematic Calendar">
            <a:extLst>
              <a:ext uri="{FF2B5EF4-FFF2-40B4-BE49-F238E27FC236}">
                <a16:creationId xmlns:a16="http://schemas.microsoft.com/office/drawing/2014/main" id="{B6769DE1-18F7-B64A-8417-819BEE8F54C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Oval 4">
            <a:extLst>
              <a:ext uri="{FF2B5EF4-FFF2-40B4-BE49-F238E27FC236}">
                <a16:creationId xmlns:a16="http://schemas.microsoft.com/office/drawing/2014/main" id="{625F6BE3-40A0-6142-AD3C-181113DB0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0356" name="Text Box 9">
            <a:extLst>
              <a:ext uri="{FF2B5EF4-FFF2-40B4-BE49-F238E27FC236}">
                <a16:creationId xmlns:a16="http://schemas.microsoft.com/office/drawing/2014/main" id="{EA2D592C-4265-A841-87E1-6D317F1EE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E0EB8DA3-FF2F-1640-B346-E332FC85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00358" name="Oval 20">
            <a:extLst>
              <a:ext uri="{FF2B5EF4-FFF2-40B4-BE49-F238E27FC236}">
                <a16:creationId xmlns:a16="http://schemas.microsoft.com/office/drawing/2014/main" id="{D8050AD0-0887-B24F-8FFD-E18DF71A7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8AD35E43-C4D0-4F4B-9FE6-96BC600E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45079" name="Rectangle 23">
            <a:extLst>
              <a:ext uri="{FF2B5EF4-FFF2-40B4-BE49-F238E27FC236}">
                <a16:creationId xmlns:a16="http://schemas.microsoft.com/office/drawing/2014/main" id="{888D7B7F-DC21-F048-9B83-CCC3D38F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00361" name="Text Box 25">
            <a:extLst>
              <a:ext uri="{FF2B5EF4-FFF2-40B4-BE49-F238E27FC236}">
                <a16:creationId xmlns:a16="http://schemas.microsoft.com/office/drawing/2014/main" id="{01238DDD-D1A8-0841-B07C-EE106A50B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077" grpId="0" animBg="1"/>
      <p:bldP spid="450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54" descr="Temple Altar">
            <a:extLst>
              <a:ext uri="{FF2B5EF4-FFF2-40B4-BE49-F238E27FC236}">
                <a16:creationId xmlns:a16="http://schemas.microsoft.com/office/drawing/2014/main" id="{2042DB64-62F3-C045-A4D6-E932F4A4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/>
          <a:stretch>
            <a:fillRect/>
          </a:stretch>
        </p:blipFill>
        <p:spPr bwMode="auto">
          <a:xfrm>
            <a:off x="0" y="-73025"/>
            <a:ext cx="9144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E852CE0-DF9C-884C-B048-EFF2B08C2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643937" cy="1093788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Orang Yahudi sering mempersembahkan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Korban Bakaran Utuh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3" descr="image33">
            <a:hlinkClick r:id="rId3"/>
            <a:extLst>
              <a:ext uri="{FF2B5EF4-FFF2-40B4-BE49-F238E27FC236}">
                <a16:creationId xmlns:a16="http://schemas.microsoft.com/office/drawing/2014/main" id="{EEC0A9B1-8272-8141-AB60-9C9596B2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588"/>
            <a:ext cx="9677400" cy="69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>
            <a:extLst>
              <a:ext uri="{FF2B5EF4-FFF2-40B4-BE49-F238E27FC236}">
                <a16:creationId xmlns:a16="http://schemas.microsoft.com/office/drawing/2014/main" id="{245DA37E-EE0C-0448-9A30-50D0713C2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Domba Paskah</a:t>
            </a:r>
          </a:p>
        </p:txBody>
      </p:sp>
      <p:pic>
        <p:nvPicPr>
          <p:cNvPr id="104451" name="Picture 5" descr="pass-lamb-article">
            <a:hlinkClick r:id="rId5"/>
            <a:extLst>
              <a:ext uri="{FF2B5EF4-FFF2-40B4-BE49-F238E27FC236}">
                <a16:creationId xmlns:a16="http://schemas.microsoft.com/office/drawing/2014/main" id="{6AD9DF5D-2BB3-164D-BE4A-8411DDFC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800600"/>
            <a:ext cx="3352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7" descr="lamb">
            <a:hlinkClick r:id="rId7"/>
            <a:extLst>
              <a:ext uri="{FF2B5EF4-FFF2-40B4-BE49-F238E27FC236}">
                <a16:creationId xmlns:a16="http://schemas.microsoft.com/office/drawing/2014/main" id="{99AAD861-3C60-5D43-ACC9-FB41B742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9" descr="crucifixion">
            <a:hlinkClick r:id="rId9"/>
            <a:extLst>
              <a:ext uri="{FF2B5EF4-FFF2-40B4-BE49-F238E27FC236}">
                <a16:creationId xmlns:a16="http://schemas.microsoft.com/office/drawing/2014/main" id="{CC0F6CE6-94DC-E846-A064-AF130368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38401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11" descr="lamb">
            <a:hlinkClick r:id="rId11"/>
            <a:extLst>
              <a:ext uri="{FF2B5EF4-FFF2-40B4-BE49-F238E27FC236}">
                <a16:creationId xmlns:a16="http://schemas.microsoft.com/office/drawing/2014/main" id="{E566733A-8C35-E34F-9730-0A7746847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028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Group 1026">
            <a:extLst>
              <a:ext uri="{FF2B5EF4-FFF2-40B4-BE49-F238E27FC236}">
                <a16:creationId xmlns:a16="http://schemas.microsoft.com/office/drawing/2014/main" id="{F2DBBFC9-09DF-ED41-96EB-7E7CA32FE6C5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0"/>
            <a:ext cx="7947025" cy="6858000"/>
            <a:chOff x="0" y="0"/>
            <a:chExt cx="5006" cy="4320"/>
          </a:xfrm>
        </p:grpSpPr>
        <p:pic>
          <p:nvPicPr>
            <p:cNvPr id="106499" name="Picture 1027" descr="Antonia over Temple">
              <a:extLst>
                <a:ext uri="{FF2B5EF4-FFF2-40B4-BE49-F238E27FC236}">
                  <a16:creationId xmlns:a16="http://schemas.microsoft.com/office/drawing/2014/main" id="{1465D879-1266-294E-8254-B908F7A649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00" name="Picture 1028" descr="Antonia over Temple0001">
              <a:extLst>
                <a:ext uri="{FF2B5EF4-FFF2-40B4-BE49-F238E27FC236}">
                  <a16:creationId xmlns:a16="http://schemas.microsoft.com/office/drawing/2014/main" id="{8A43872C-55FB-D549-9C0E-2CAA5D679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33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1" name="Rectangle 1029">
            <a:extLst>
              <a:ext uri="{FF2B5EF4-FFF2-40B4-BE49-F238E27FC236}">
                <a16:creationId xmlns:a16="http://schemas.microsoft.com/office/drawing/2014/main" id="{BD14FDCA-41A2-4545-9FB0-32D151AE7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2743200" cy="3581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Di jaman PB, 100.000 orang Yahudi datang ke Bait Suci!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4210466-AB19-A24E-BC1C-EA9B950D0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Hari Raya Roti Tidak Beragi</a:t>
            </a:r>
          </a:p>
        </p:txBody>
      </p:sp>
      <p:pic>
        <p:nvPicPr>
          <p:cNvPr id="108546" name="Picture 5" descr="PesachMatzah">
            <a:hlinkClick r:id="rId3"/>
            <a:extLst>
              <a:ext uri="{FF2B5EF4-FFF2-40B4-BE49-F238E27FC236}">
                <a16:creationId xmlns:a16="http://schemas.microsoft.com/office/drawing/2014/main" id="{3E4787F6-2AB3-EA47-97D6-82D73AF6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838"/>
            <a:ext cx="44958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14" descr="bdyeast">
            <a:hlinkClick r:id="rId5"/>
            <a:extLst>
              <a:ext uri="{FF2B5EF4-FFF2-40B4-BE49-F238E27FC236}">
                <a16:creationId xmlns:a16="http://schemas.microsoft.com/office/drawing/2014/main" id="{22AD9FEC-6CC1-F84F-A8BD-DF8114F2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048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16" descr="yeast-breadmachine">
            <a:hlinkClick r:id="rId7"/>
            <a:extLst>
              <a:ext uri="{FF2B5EF4-FFF2-40B4-BE49-F238E27FC236}">
                <a16:creationId xmlns:a16="http://schemas.microsoft.com/office/drawing/2014/main" id="{BCFC127A-EEC8-2F45-A362-71312893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0480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18" descr="yeast">
            <a:hlinkClick r:id="rId9"/>
            <a:extLst>
              <a:ext uri="{FF2B5EF4-FFF2-40B4-BE49-F238E27FC236}">
                <a16:creationId xmlns:a16="http://schemas.microsoft.com/office/drawing/2014/main" id="{2D4ACF21-F761-4746-955D-56A0A3C1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51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 Box 20">
            <a:extLst>
              <a:ext uri="{FF2B5EF4-FFF2-40B4-BE49-F238E27FC236}">
                <a16:creationId xmlns:a16="http://schemas.microsoft.com/office/drawing/2014/main" id="{A49FB28E-6ED6-ED4A-821E-5B23EF98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4" descr="barleyj">
            <a:hlinkClick r:id="rId3"/>
            <a:extLst>
              <a:ext uri="{FF2B5EF4-FFF2-40B4-BE49-F238E27FC236}">
                <a16:creationId xmlns:a16="http://schemas.microsoft.com/office/drawing/2014/main" id="{0723E92C-756C-7E45-9D88-5E015F21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4" name="Picture 5" descr="barleyj">
            <a:hlinkClick r:id="rId3"/>
            <a:extLst>
              <a:ext uri="{FF2B5EF4-FFF2-40B4-BE49-F238E27FC236}">
                <a16:creationId xmlns:a16="http://schemas.microsoft.com/office/drawing/2014/main" id="{F857F4E1-3C7A-574C-B5FC-48E6B0CB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205B50D4-A532-2A48-B1CF-487AD0B5F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3859213"/>
            <a:ext cx="4267200" cy="3074987"/>
          </a:xfrm>
          <a:solidFill>
            <a:srgbClr val="060400"/>
          </a:solidFill>
        </p:spPr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Panen Perdana: Berkas Persembahan Unjukan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4675C19E-8955-CB47-BF8A-2352BF5933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19200"/>
            <a:ext cx="4038600" cy="23622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Setelah panen di daerah utara Israel</a:t>
            </a:r>
          </a:p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Dibawa ke Yerusalem (selatan)</a:t>
            </a:r>
          </a:p>
        </p:txBody>
      </p:sp>
      <p:pic>
        <p:nvPicPr>
          <p:cNvPr id="58376" name="Picture 8" descr="3 Rainfall">
            <a:extLst>
              <a:ext uri="{FF2B5EF4-FFF2-40B4-BE49-F238E27FC236}">
                <a16:creationId xmlns:a16="http://schemas.microsoft.com/office/drawing/2014/main" id="{EA6CB5A1-E492-204B-9727-1B536DAF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7522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AutoShape 9">
            <a:extLst>
              <a:ext uri="{FF2B5EF4-FFF2-40B4-BE49-F238E27FC236}">
                <a16:creationId xmlns:a16="http://schemas.microsoft.com/office/drawing/2014/main" id="{43E76BB3-479A-AF4C-9C7A-E414D61314CD}"/>
              </a:ext>
            </a:extLst>
          </p:cNvPr>
          <p:cNvSpPr>
            <a:spLocks noChangeArrowheads="1"/>
          </p:cNvSpPr>
          <p:nvPr/>
        </p:nvSpPr>
        <p:spPr bwMode="auto">
          <a:xfrm rot="656127">
            <a:off x="3276600" y="304800"/>
            <a:ext cx="609600" cy="4953000"/>
          </a:xfrm>
          <a:prstGeom prst="curvedLeftArrow">
            <a:avLst>
              <a:gd name="adj1" fmla="val 162500"/>
              <a:gd name="adj2" fmla="val 32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10599" name="Text Box 10">
            <a:extLst>
              <a:ext uri="{FF2B5EF4-FFF2-40B4-BE49-F238E27FC236}">
                <a16:creationId xmlns:a16="http://schemas.microsoft.com/office/drawing/2014/main" id="{2D82A23E-B7D5-3E4C-977E-53E48FA7D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5" descr="Firstfruits">
            <a:extLst>
              <a:ext uri="{FF2B5EF4-FFF2-40B4-BE49-F238E27FC236}">
                <a16:creationId xmlns:a16="http://schemas.microsoft.com/office/drawing/2014/main" id="{EC1E1E8C-51FD-334B-8D88-52CDF52A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/>
          <a:stretch>
            <a:fillRect/>
          </a:stretch>
        </p:blipFill>
        <p:spPr bwMode="auto">
          <a:xfrm>
            <a:off x="2362200" y="-15875"/>
            <a:ext cx="6781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>
            <a:extLst>
              <a:ext uri="{FF2B5EF4-FFF2-40B4-BE49-F238E27FC236}">
                <a16:creationId xmlns:a16="http://schemas.microsoft.com/office/drawing/2014/main" id="{60879AE2-C31B-6346-BB3E-0261119F7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3733800" cy="3429000"/>
          </a:xfrm>
          <a:prstGeom prst="rect">
            <a:avLst/>
          </a:prstGeom>
          <a:gradFill rotWithShape="1">
            <a:gsLst>
              <a:gs pos="0">
                <a:schemeClr val="hlink">
                  <a:alpha val="20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Setelah panen di daerah utara Israel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Dibawa ke Yerusalem (selatan)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Dipersembahkan di hadapan TUHAN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CAC40AF9-A6D9-444C-AB8B-7AA29F955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0" y="4572000"/>
            <a:ext cx="3714750" cy="2286000"/>
          </a:xfrm>
          <a:solidFill>
            <a:srgbClr val="336600"/>
          </a:solidFill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Persembahan buah sulung di Bait Suci</a:t>
            </a:r>
          </a:p>
        </p:txBody>
      </p:sp>
      <p:sp>
        <p:nvSpPr>
          <p:cNvPr id="112644" name="Text Box 7">
            <a:extLst>
              <a:ext uri="{FF2B5EF4-FFF2-40B4-BE49-F238E27FC236}">
                <a16:creationId xmlns:a16="http://schemas.microsoft.com/office/drawing/2014/main" id="{08413BD5-0EFA-C94C-862C-182452D9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60400"/>
                </a:solidFill>
              </a:rPr>
              <a:t>184</a:t>
            </a:r>
            <a:endParaRPr lang="en-US" altLang="en-US" sz="1800">
              <a:solidFill>
                <a:srgbClr val="0604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5" descr="Passover">
            <a:extLst>
              <a:ext uri="{FF2B5EF4-FFF2-40B4-BE49-F238E27FC236}">
                <a16:creationId xmlns:a16="http://schemas.microsoft.com/office/drawing/2014/main" id="{5BA2053B-A6ED-9249-84BA-A0FAF017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52853"/>
          <a:stretch>
            <a:fillRect/>
          </a:stretch>
        </p:blipFill>
        <p:spPr bwMode="auto">
          <a:xfrm>
            <a:off x="7010400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ture 6" descr="Passover">
            <a:extLst>
              <a:ext uri="{FF2B5EF4-FFF2-40B4-BE49-F238E27FC236}">
                <a16:creationId xmlns:a16="http://schemas.microsoft.com/office/drawing/2014/main" id="{8A34B35E-FC4E-324F-95B0-900CB03C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24050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>
            <a:extLst>
              <a:ext uri="{FF2B5EF4-FFF2-40B4-BE49-F238E27FC236}">
                <a16:creationId xmlns:a16="http://schemas.microsoft.com/office/drawing/2014/main" id="{FEFED25B-DE7C-BE44-9406-01A25213B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324600" cy="15240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Pentingnya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Sejarah Paskah</a:t>
            </a:r>
          </a:p>
        </p:txBody>
      </p:sp>
      <p:sp>
        <p:nvSpPr>
          <p:cNvPr id="114692" name="Text Box 7">
            <a:extLst>
              <a:ext uri="{FF2B5EF4-FFF2-40B4-BE49-F238E27FC236}">
                <a16:creationId xmlns:a16="http://schemas.microsoft.com/office/drawing/2014/main" id="{E5C29795-499D-A84B-BEFF-12A0FA378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60400"/>
                </a:solidFill>
              </a:rPr>
              <a:t>184</a:t>
            </a:r>
            <a:endParaRPr lang="en-US" altLang="en-US" sz="1800">
              <a:solidFill>
                <a:srgbClr val="0604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035" descr="singapore">
            <a:hlinkClick r:id="rId3"/>
            <a:extLst>
              <a:ext uri="{FF2B5EF4-FFF2-40B4-BE49-F238E27FC236}">
                <a16:creationId xmlns:a16="http://schemas.microsoft.com/office/drawing/2014/main" id="{106DCBAA-0BBA-F643-9A56-42E058BB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2A9B95D9-6FB0-6A42-A303-86C1C2C38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Pola Kerja Singapore</a:t>
            </a:r>
          </a:p>
        </p:txBody>
      </p:sp>
      <p:pic>
        <p:nvPicPr>
          <p:cNvPr id="79875" name="Picture 1029" descr="Singapore%2520photonics">
            <a:hlinkClick r:id="rId5"/>
            <a:extLst>
              <a:ext uri="{FF2B5EF4-FFF2-40B4-BE49-F238E27FC236}">
                <a16:creationId xmlns:a16="http://schemas.microsoft.com/office/drawing/2014/main" id="{2C9BE3CA-E95C-EF40-A9C7-E924CAE1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8194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1031" descr="Singapore">
            <a:hlinkClick r:id="rId7"/>
            <a:extLst>
              <a:ext uri="{FF2B5EF4-FFF2-40B4-BE49-F238E27FC236}">
                <a16:creationId xmlns:a16="http://schemas.microsoft.com/office/drawing/2014/main" id="{2270B2A9-63E9-504F-BEAD-DE0FD6CA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4663"/>
            <a:ext cx="401478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1033" descr="Singapore">
            <a:hlinkClick r:id="rId9"/>
            <a:extLst>
              <a:ext uri="{FF2B5EF4-FFF2-40B4-BE49-F238E27FC236}">
                <a16:creationId xmlns:a16="http://schemas.microsoft.com/office/drawing/2014/main" id="{4B71703D-597A-A742-AC8A-226A1F54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581400"/>
            <a:ext cx="2228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1037" descr="work_main">
            <a:hlinkClick r:id="rId11"/>
            <a:extLst>
              <a:ext uri="{FF2B5EF4-FFF2-40B4-BE49-F238E27FC236}">
                <a16:creationId xmlns:a16="http://schemas.microsoft.com/office/drawing/2014/main" id="{0D3BF366-D452-0F47-B409-59CBCA69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1295400"/>
            <a:ext cx="22352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039" descr="sg35">
            <a:hlinkClick r:id="rId13"/>
            <a:extLst>
              <a:ext uri="{FF2B5EF4-FFF2-40B4-BE49-F238E27FC236}">
                <a16:creationId xmlns:a16="http://schemas.microsoft.com/office/drawing/2014/main" id="{453F6DAF-CD72-C34F-829B-C90E4EB3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5900"/>
            <a:ext cx="2667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1041" descr="singapore1">
            <a:hlinkClick r:id="rId15"/>
            <a:extLst>
              <a:ext uri="{FF2B5EF4-FFF2-40B4-BE49-F238E27FC236}">
                <a16:creationId xmlns:a16="http://schemas.microsoft.com/office/drawing/2014/main" id="{C0EB6FE0-2739-D447-9AA2-9431F8828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2187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1042" descr="corporate_work_man">
            <a:hlinkClick r:id="rId17"/>
            <a:extLst>
              <a:ext uri="{FF2B5EF4-FFF2-40B4-BE49-F238E27FC236}">
                <a16:creationId xmlns:a16="http://schemas.microsoft.com/office/drawing/2014/main" id="{B7FD7696-2FA8-EC41-8D9C-D4F58685E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25625"/>
            <a:ext cx="2514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eating the passover meal">
            <a:extLst>
              <a:ext uri="{FF2B5EF4-FFF2-40B4-BE49-F238E27FC236}">
                <a16:creationId xmlns:a16="http://schemas.microsoft.com/office/drawing/2014/main" id="{4661174E-ACAD-3640-8136-B0362E8E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0"/>
            <a:ext cx="1120140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E6DBC05E-4592-594F-B476-276D706C8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Duduk di Perjamuan Paskah bersama Yesus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Purim">
            <a:extLst>
              <a:ext uri="{FF2B5EF4-FFF2-40B4-BE49-F238E27FC236}">
                <a16:creationId xmlns:a16="http://schemas.microsoft.com/office/drawing/2014/main" id="{92783B36-9813-A141-BD9A-7DB168C6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3"/>
          <a:stretch>
            <a:fillRect/>
          </a:stretch>
        </p:blipFill>
        <p:spPr bwMode="auto">
          <a:xfrm>
            <a:off x="0" y="0"/>
            <a:ext cx="9144000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879F800C-E7B9-B04A-A5E0-45907B8C0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3581400" cy="21605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Paskah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Masa Kini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Purim">
            <a:extLst>
              <a:ext uri="{FF2B5EF4-FFF2-40B4-BE49-F238E27FC236}">
                <a16:creationId xmlns:a16="http://schemas.microsoft.com/office/drawing/2014/main" id="{3B15A777-04EB-3F40-8F6D-6DA0AB6D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0" b="37358"/>
          <a:stretch>
            <a:fillRect/>
          </a:stretch>
        </p:blipFill>
        <p:spPr bwMode="auto">
          <a:xfrm>
            <a:off x="0" y="0"/>
            <a:ext cx="109728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3">
            <a:extLst>
              <a:ext uri="{FF2B5EF4-FFF2-40B4-BE49-F238E27FC236}">
                <a16:creationId xmlns:a16="http://schemas.microsoft.com/office/drawing/2014/main" id="{774A5BB7-5D09-F94A-829B-2B6566EC9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8"/>
          </a:xfr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ja-JP" altLang="en-US" sz="4000">
                <a:solidFill>
                  <a:schemeClr val="tx1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4000">
                <a:solidFill>
                  <a:schemeClr val="tx1"/>
                </a:solidFill>
                <a:ea typeface="ＭＳ Ｐゴシック" panose="020B0600070205080204" pitchFamily="34" charset="-128"/>
              </a:rPr>
              <a:t>Membakar Semua Ragi!</a:t>
            </a:r>
            <a:r>
              <a:rPr lang="ja-JP" altLang="en-US" sz="4000">
                <a:solidFill>
                  <a:schemeClr val="tx1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sz="40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02E1C8A-9208-0E46-969D-F89D81EC8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Paskah: Perayaan Ziarah #1</a:t>
            </a:r>
          </a:p>
        </p:txBody>
      </p:sp>
      <p:pic>
        <p:nvPicPr>
          <p:cNvPr id="122882" name="Picture 3" descr="Schematic Calendar">
            <a:extLst>
              <a:ext uri="{FF2B5EF4-FFF2-40B4-BE49-F238E27FC236}">
                <a16:creationId xmlns:a16="http://schemas.microsoft.com/office/drawing/2014/main" id="{696ACDE0-B35B-BF4A-A32B-821A2D0B23A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Oval 4">
            <a:extLst>
              <a:ext uri="{FF2B5EF4-FFF2-40B4-BE49-F238E27FC236}">
                <a16:creationId xmlns:a16="http://schemas.microsoft.com/office/drawing/2014/main" id="{D58F2659-DAEB-1E4F-B874-E145CB3C7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2884" name="Text Box 9">
            <a:extLst>
              <a:ext uri="{FF2B5EF4-FFF2-40B4-BE49-F238E27FC236}">
                <a16:creationId xmlns:a16="http://schemas.microsoft.com/office/drawing/2014/main" id="{0BDAD3E6-F31A-1343-A703-B9C8A9CA4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22885" name="Oval 10">
            <a:extLst>
              <a:ext uri="{FF2B5EF4-FFF2-40B4-BE49-F238E27FC236}">
                <a16:creationId xmlns:a16="http://schemas.microsoft.com/office/drawing/2014/main" id="{8823DAD7-D102-0B49-BD03-5D2E7BBA1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2886" name="Text Box 11">
            <a:extLst>
              <a:ext uri="{FF2B5EF4-FFF2-40B4-BE49-F238E27FC236}">
                <a16:creationId xmlns:a16="http://schemas.microsoft.com/office/drawing/2014/main" id="{4823CC42-90C6-9147-B3F2-9F0525B9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22887" name="Text Box 13">
            <a:extLst>
              <a:ext uri="{FF2B5EF4-FFF2-40B4-BE49-F238E27FC236}">
                <a16:creationId xmlns:a16="http://schemas.microsoft.com/office/drawing/2014/main" id="{A7217ADC-EADA-C24F-B457-CBCC53DAE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  <p:sp>
        <p:nvSpPr>
          <p:cNvPr id="122888" name="Text Box 5">
            <a:extLst>
              <a:ext uri="{FF2B5EF4-FFF2-40B4-BE49-F238E27FC236}">
                <a16:creationId xmlns:a16="http://schemas.microsoft.com/office/drawing/2014/main" id="{41B9D604-7885-BF4A-BF55-274200D9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8AC57A6F-C882-D24B-9874-9948FFA6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7FDDA69-3263-C045-B2FE-575FFB8B0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EB7A821-8563-994C-93D2-9176EC1C0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22892" name="Rectangle 12">
            <a:extLst>
              <a:ext uri="{FF2B5EF4-FFF2-40B4-BE49-F238E27FC236}">
                <a16:creationId xmlns:a16="http://schemas.microsoft.com/office/drawing/2014/main" id="{F6F5959B-CEE8-DF46-AED1-653693E65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22C8D2D-6E8F-C543-B23A-E6DA28D75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Pentakosta: Perayaan Ziarah #2</a:t>
            </a:r>
          </a:p>
        </p:txBody>
      </p:sp>
      <p:pic>
        <p:nvPicPr>
          <p:cNvPr id="124930" name="Picture 3" descr="Schematic Calendar">
            <a:extLst>
              <a:ext uri="{FF2B5EF4-FFF2-40B4-BE49-F238E27FC236}">
                <a16:creationId xmlns:a16="http://schemas.microsoft.com/office/drawing/2014/main" id="{29F27C19-C5CE-0D42-A499-D35D1412592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Text Box 4">
            <a:extLst>
              <a:ext uri="{FF2B5EF4-FFF2-40B4-BE49-F238E27FC236}">
                <a16:creationId xmlns:a16="http://schemas.microsoft.com/office/drawing/2014/main" id="{66E90856-C832-7542-8B8F-EBD441B5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17240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24932" name="Oval 5">
            <a:extLst>
              <a:ext uri="{FF2B5EF4-FFF2-40B4-BE49-F238E27FC236}">
                <a16:creationId xmlns:a16="http://schemas.microsoft.com/office/drawing/2014/main" id="{876CAFBA-4B36-4D4B-B2F2-5A78745D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7110" name="Oval 6">
            <a:extLst>
              <a:ext uri="{FF2B5EF4-FFF2-40B4-BE49-F238E27FC236}">
                <a16:creationId xmlns:a16="http://schemas.microsoft.com/office/drawing/2014/main" id="{A9F617CC-B05B-FD42-AD32-C48BD44A8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4934" name="Oval 16">
            <a:extLst>
              <a:ext uri="{FF2B5EF4-FFF2-40B4-BE49-F238E27FC236}">
                <a16:creationId xmlns:a16="http://schemas.microsoft.com/office/drawing/2014/main" id="{BA9EFF1E-8814-3E4B-BAE9-9F1B92DE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4935" name="Text Box 19">
            <a:extLst>
              <a:ext uri="{FF2B5EF4-FFF2-40B4-BE49-F238E27FC236}">
                <a16:creationId xmlns:a16="http://schemas.microsoft.com/office/drawing/2014/main" id="{FE3233CC-C6B9-D045-BF8D-0ECC2F884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  <p:sp>
        <p:nvSpPr>
          <p:cNvPr id="124936" name="Text Box 9">
            <a:extLst>
              <a:ext uri="{FF2B5EF4-FFF2-40B4-BE49-F238E27FC236}">
                <a16:creationId xmlns:a16="http://schemas.microsoft.com/office/drawing/2014/main" id="{36885CB0-F931-4C4C-8D7A-6783738F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24937" name="Text Box 11">
            <a:extLst>
              <a:ext uri="{FF2B5EF4-FFF2-40B4-BE49-F238E27FC236}">
                <a16:creationId xmlns:a16="http://schemas.microsoft.com/office/drawing/2014/main" id="{56D8AAFD-1580-0440-B30B-F930E747C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24938" name="Text Box 5">
            <a:extLst>
              <a:ext uri="{FF2B5EF4-FFF2-40B4-BE49-F238E27FC236}">
                <a16:creationId xmlns:a16="http://schemas.microsoft.com/office/drawing/2014/main" id="{9D99A2A2-39B0-2C43-B8DF-E0A5DA8AA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124939" name="Text Box 6">
            <a:extLst>
              <a:ext uri="{FF2B5EF4-FFF2-40B4-BE49-F238E27FC236}">
                <a16:creationId xmlns:a16="http://schemas.microsoft.com/office/drawing/2014/main" id="{40F054E2-DAA1-B04D-A843-4DCE49CA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24940" name="Text Box 7">
            <a:extLst>
              <a:ext uri="{FF2B5EF4-FFF2-40B4-BE49-F238E27FC236}">
                <a16:creationId xmlns:a16="http://schemas.microsoft.com/office/drawing/2014/main" id="{7F310D72-A6BA-8F45-A592-4882C3A2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24941" name="Text Box 8">
            <a:extLst>
              <a:ext uri="{FF2B5EF4-FFF2-40B4-BE49-F238E27FC236}">
                <a16:creationId xmlns:a16="http://schemas.microsoft.com/office/drawing/2014/main" id="{99456F78-0D32-B24D-809F-195DC5BA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24942" name="Rectangle 12">
            <a:extLst>
              <a:ext uri="{FF2B5EF4-FFF2-40B4-BE49-F238E27FC236}">
                <a16:creationId xmlns:a16="http://schemas.microsoft.com/office/drawing/2014/main" id="{24E14C2A-FF4B-7E49-80F8-3CCCC272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ynagogue 2">
            <a:extLst>
              <a:ext uri="{FF2B5EF4-FFF2-40B4-BE49-F238E27FC236}">
                <a16:creationId xmlns:a16="http://schemas.microsoft.com/office/drawing/2014/main" id="{5622A1CA-187F-2F43-B9C0-3C50100D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1"/>
          <a:stretch>
            <a:fillRect/>
          </a:stretch>
        </p:blipFill>
        <p:spPr bwMode="auto">
          <a:xfrm>
            <a:off x="-609600" y="0"/>
            <a:ext cx="4937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 descr="sukkot at western wall">
            <a:extLst>
              <a:ext uri="{FF2B5EF4-FFF2-40B4-BE49-F238E27FC236}">
                <a16:creationId xmlns:a16="http://schemas.microsoft.com/office/drawing/2014/main" id="{36AFAA4A-D26C-ED46-A00D-4A115BAC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0"/>
            <a:ext cx="4970462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4" name="Rectangle 4" descr="Green marble">
            <a:extLst>
              <a:ext uri="{FF2B5EF4-FFF2-40B4-BE49-F238E27FC236}">
                <a16:creationId xmlns:a16="http://schemas.microsoft.com/office/drawing/2014/main" id="{4CB1B58C-FB32-484D-9E65-D1DC16A78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188" y="0"/>
            <a:ext cx="6653212" cy="865188"/>
          </a:xfrm>
          <a:blipFill dpi="0" rotWithShape="1">
            <a:blip r:embed="rId5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Merayakan Panen Jelai</a:t>
            </a:r>
          </a:p>
        </p:txBody>
      </p:sp>
      <p:pic>
        <p:nvPicPr>
          <p:cNvPr id="126980" name="Picture 5" descr="wheatstalks">
            <a:hlinkClick r:id="rId6"/>
            <a:extLst>
              <a:ext uri="{FF2B5EF4-FFF2-40B4-BE49-F238E27FC236}">
                <a16:creationId xmlns:a16="http://schemas.microsoft.com/office/drawing/2014/main" id="{2A2B9206-B37F-7141-9837-59BC2A4E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572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EBA7D9A-F0F7-2B41-937E-2082D091A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Pentakosta: Perayaan Ziarah #2</a:t>
            </a:r>
          </a:p>
        </p:txBody>
      </p:sp>
      <p:pic>
        <p:nvPicPr>
          <p:cNvPr id="129026" name="Picture 3" descr="Schematic Calendar">
            <a:extLst>
              <a:ext uri="{FF2B5EF4-FFF2-40B4-BE49-F238E27FC236}">
                <a16:creationId xmlns:a16="http://schemas.microsoft.com/office/drawing/2014/main" id="{3F4FDCEA-5B55-7F47-857D-EB2302B750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Text Box 4">
            <a:extLst>
              <a:ext uri="{FF2B5EF4-FFF2-40B4-BE49-F238E27FC236}">
                <a16:creationId xmlns:a16="http://schemas.microsoft.com/office/drawing/2014/main" id="{911F55A4-AA9F-E242-8BE0-F41E1656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17240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29028" name="Oval 5">
            <a:extLst>
              <a:ext uri="{FF2B5EF4-FFF2-40B4-BE49-F238E27FC236}">
                <a16:creationId xmlns:a16="http://schemas.microsoft.com/office/drawing/2014/main" id="{AA384B93-CF6C-704A-AB01-57DA9D532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9029" name="Oval 6">
            <a:extLst>
              <a:ext uri="{FF2B5EF4-FFF2-40B4-BE49-F238E27FC236}">
                <a16:creationId xmlns:a16="http://schemas.microsoft.com/office/drawing/2014/main" id="{EA548053-76D8-0147-A2FB-BFE12C9ED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9030" name="Oval 16">
            <a:extLst>
              <a:ext uri="{FF2B5EF4-FFF2-40B4-BE49-F238E27FC236}">
                <a16:creationId xmlns:a16="http://schemas.microsoft.com/office/drawing/2014/main" id="{3F6CBEBD-9E4F-3047-971A-5FA31998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9031" name="Text Box 19">
            <a:extLst>
              <a:ext uri="{FF2B5EF4-FFF2-40B4-BE49-F238E27FC236}">
                <a16:creationId xmlns:a16="http://schemas.microsoft.com/office/drawing/2014/main" id="{9DBA9B43-95C0-104C-8F1A-686641819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  <p:sp>
        <p:nvSpPr>
          <p:cNvPr id="129032" name="Text Box 9">
            <a:extLst>
              <a:ext uri="{FF2B5EF4-FFF2-40B4-BE49-F238E27FC236}">
                <a16:creationId xmlns:a16="http://schemas.microsoft.com/office/drawing/2014/main" id="{34087663-78A4-1E4C-B883-AAB17119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29033" name="Text Box 11">
            <a:extLst>
              <a:ext uri="{FF2B5EF4-FFF2-40B4-BE49-F238E27FC236}">
                <a16:creationId xmlns:a16="http://schemas.microsoft.com/office/drawing/2014/main" id="{B85A2FD9-D900-574E-91AF-1349786D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29034" name="Text Box 5">
            <a:extLst>
              <a:ext uri="{FF2B5EF4-FFF2-40B4-BE49-F238E27FC236}">
                <a16:creationId xmlns:a16="http://schemas.microsoft.com/office/drawing/2014/main" id="{1C37F74B-7455-EB42-91E2-E74660EAD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129035" name="Text Box 6">
            <a:extLst>
              <a:ext uri="{FF2B5EF4-FFF2-40B4-BE49-F238E27FC236}">
                <a16:creationId xmlns:a16="http://schemas.microsoft.com/office/drawing/2014/main" id="{C65AB068-1E13-944D-A50F-18FC8F0C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29036" name="Text Box 7">
            <a:extLst>
              <a:ext uri="{FF2B5EF4-FFF2-40B4-BE49-F238E27FC236}">
                <a16:creationId xmlns:a16="http://schemas.microsoft.com/office/drawing/2014/main" id="{403A6E38-8AF1-4B49-968C-A6E8A53F0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29037" name="Text Box 8">
            <a:extLst>
              <a:ext uri="{FF2B5EF4-FFF2-40B4-BE49-F238E27FC236}">
                <a16:creationId xmlns:a16="http://schemas.microsoft.com/office/drawing/2014/main" id="{FA0794E7-B975-8D4E-BB24-C2AA70144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29038" name="Rectangle 12">
            <a:extLst>
              <a:ext uri="{FF2B5EF4-FFF2-40B4-BE49-F238E27FC236}">
                <a16:creationId xmlns:a16="http://schemas.microsoft.com/office/drawing/2014/main" id="{04BB9C01-9556-D24A-95BD-09E5A1B1F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6C3C1D29-DAB8-084A-99F8-C64652D0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13"/>
            <a:ext cx="1146175" cy="830262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Kudus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7759733-2429-504C-8553-F6F1FD865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Rosh Hashanah (Tahun Baru)</a:t>
            </a:r>
          </a:p>
        </p:txBody>
      </p:sp>
      <p:pic>
        <p:nvPicPr>
          <p:cNvPr id="131074" name="Picture 3" descr="Schematic Calendar">
            <a:extLst>
              <a:ext uri="{FF2B5EF4-FFF2-40B4-BE49-F238E27FC236}">
                <a16:creationId xmlns:a16="http://schemas.microsoft.com/office/drawing/2014/main" id="{64ECC570-1708-EA45-A13F-3BAD2149241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5" name="Text Box 4">
            <a:extLst>
              <a:ext uri="{FF2B5EF4-FFF2-40B4-BE49-F238E27FC236}">
                <a16:creationId xmlns:a16="http://schemas.microsoft.com/office/drawing/2014/main" id="{9B6E26FE-17D2-174E-802B-FDC1BA420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17240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31076" name="Oval 5">
            <a:extLst>
              <a:ext uri="{FF2B5EF4-FFF2-40B4-BE49-F238E27FC236}">
                <a16:creationId xmlns:a16="http://schemas.microsoft.com/office/drawing/2014/main" id="{540C743D-C09B-3640-B31C-FB68FFCF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1077" name="Oval 6">
            <a:extLst>
              <a:ext uri="{FF2B5EF4-FFF2-40B4-BE49-F238E27FC236}">
                <a16:creationId xmlns:a16="http://schemas.microsoft.com/office/drawing/2014/main" id="{D754BC5E-6DD0-484F-B86F-8239AB87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1078" name="Text Box 8">
            <a:extLst>
              <a:ext uri="{FF2B5EF4-FFF2-40B4-BE49-F238E27FC236}">
                <a16:creationId xmlns:a16="http://schemas.microsoft.com/office/drawing/2014/main" id="{ABE6A7F8-C8F3-DC4C-BC48-81A91693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31079" name="Text Box 9">
            <a:extLst>
              <a:ext uri="{FF2B5EF4-FFF2-40B4-BE49-F238E27FC236}">
                <a16:creationId xmlns:a16="http://schemas.microsoft.com/office/drawing/2014/main" id="{8179F8D0-FA39-9E4F-A7C9-323233285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31080" name="Text Box 10">
            <a:extLst>
              <a:ext uri="{FF2B5EF4-FFF2-40B4-BE49-F238E27FC236}">
                <a16:creationId xmlns:a16="http://schemas.microsoft.com/office/drawing/2014/main" id="{B40BB50C-8F1A-3947-BA35-402DDCC97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31081" name="Text Box 11">
            <a:extLst>
              <a:ext uri="{FF2B5EF4-FFF2-40B4-BE49-F238E27FC236}">
                <a16:creationId xmlns:a16="http://schemas.microsoft.com/office/drawing/2014/main" id="{CB266CC7-2A4E-8D4F-92AB-7C31A3D3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13"/>
            <a:ext cx="1143000" cy="830262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Kudus</a:t>
            </a:r>
          </a:p>
        </p:txBody>
      </p:sp>
      <p:sp>
        <p:nvSpPr>
          <p:cNvPr id="131082" name="Text Box 12">
            <a:extLst>
              <a:ext uri="{FF2B5EF4-FFF2-40B4-BE49-F238E27FC236}">
                <a16:creationId xmlns:a16="http://schemas.microsoft.com/office/drawing/2014/main" id="{61B15166-D61C-2D41-8B8A-F363F6F0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31083" name="Oval 13">
            <a:extLst>
              <a:ext uri="{FF2B5EF4-FFF2-40B4-BE49-F238E27FC236}">
                <a16:creationId xmlns:a16="http://schemas.microsoft.com/office/drawing/2014/main" id="{0D2C8340-F04C-7941-B293-1027BF436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1084" name="Text Box 14">
            <a:extLst>
              <a:ext uri="{FF2B5EF4-FFF2-40B4-BE49-F238E27FC236}">
                <a16:creationId xmlns:a16="http://schemas.microsoft.com/office/drawing/2014/main" id="{CB7412D1-BD09-0B4B-8CE5-FC899AD9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31085" name="Rectangle 15">
            <a:extLst>
              <a:ext uri="{FF2B5EF4-FFF2-40B4-BE49-F238E27FC236}">
                <a16:creationId xmlns:a16="http://schemas.microsoft.com/office/drawing/2014/main" id="{923FDBC9-6CDA-0445-AB1A-3195B2F9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1086" name="Rectangle 16">
            <a:extLst>
              <a:ext uri="{FF2B5EF4-FFF2-40B4-BE49-F238E27FC236}">
                <a16:creationId xmlns:a16="http://schemas.microsoft.com/office/drawing/2014/main" id="{63F3ADF5-D3C5-4449-AB8A-09AA73F9E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762000"/>
            <a:ext cx="2057400" cy="381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1087" name="Text Box 20">
            <a:extLst>
              <a:ext uri="{FF2B5EF4-FFF2-40B4-BE49-F238E27FC236}">
                <a16:creationId xmlns:a16="http://schemas.microsoft.com/office/drawing/2014/main" id="{6B170839-078B-2A4F-972D-53BE7908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8255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184</a:t>
            </a:r>
          </a:p>
        </p:txBody>
      </p:sp>
      <p:sp>
        <p:nvSpPr>
          <p:cNvPr id="131088" name="Text Box 5">
            <a:extLst>
              <a:ext uri="{FF2B5EF4-FFF2-40B4-BE49-F238E27FC236}">
                <a16:creationId xmlns:a16="http://schemas.microsoft.com/office/drawing/2014/main" id="{7672B266-DBB8-3D41-8B73-B9EC24CF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pic>
        <p:nvPicPr>
          <p:cNvPr id="86033" name="Picture 17" descr="Tabernacles">
            <a:extLst>
              <a:ext uri="{FF2B5EF4-FFF2-40B4-BE49-F238E27FC236}">
                <a16:creationId xmlns:a16="http://schemas.microsoft.com/office/drawing/2014/main" id="{D7898E26-16A1-634B-9D9E-CDB239D9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5" b="63022"/>
          <a:stretch>
            <a:fillRect/>
          </a:stretch>
        </p:blipFill>
        <p:spPr bwMode="auto">
          <a:xfrm>
            <a:off x="0" y="1311275"/>
            <a:ext cx="91440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4" name="Picture 18" descr="rabbi at western wall">
            <a:extLst>
              <a:ext uri="{FF2B5EF4-FFF2-40B4-BE49-F238E27FC236}">
                <a16:creationId xmlns:a16="http://schemas.microsoft.com/office/drawing/2014/main" id="{DDBE18FC-628D-3248-92F9-0A7D8F8E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685800"/>
            <a:ext cx="36560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5" name="Picture 19" descr="shofar">
            <a:extLst>
              <a:ext uri="{FF2B5EF4-FFF2-40B4-BE49-F238E27FC236}">
                <a16:creationId xmlns:a16="http://schemas.microsoft.com/office/drawing/2014/main" id="{8DAF4925-509C-984D-B98E-0081574E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81400"/>
            <a:ext cx="28463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6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021CC9E6-A92B-FE4B-AB9F-9270FE13B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Yom Kippur (Hari Pengampunan Dosa)</a:t>
            </a:r>
          </a:p>
        </p:txBody>
      </p:sp>
      <p:pic>
        <p:nvPicPr>
          <p:cNvPr id="133122" name="Picture 3" descr="Atonement">
            <a:extLst>
              <a:ext uri="{FF2B5EF4-FFF2-40B4-BE49-F238E27FC236}">
                <a16:creationId xmlns:a16="http://schemas.microsoft.com/office/drawing/2014/main" id="{0A724785-FB07-104D-A1DE-F8F91AC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9"/>
          <a:stretch>
            <a:fillRect/>
          </a:stretch>
        </p:blipFill>
        <p:spPr bwMode="auto">
          <a:xfrm rot="522111">
            <a:off x="0" y="1524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5">
            <a:extLst>
              <a:ext uri="{FF2B5EF4-FFF2-40B4-BE49-F238E27FC236}">
                <a16:creationId xmlns:a16="http://schemas.microsoft.com/office/drawing/2014/main" id="{FA116628-6E93-C744-99C7-36416D43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0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0CAE4BD-140A-BB48-BD46-66DDD86AB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86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Tabernakel: Perayaan Ziarah #3</a:t>
            </a:r>
            <a:endParaRPr lang="en-US"/>
          </a:p>
        </p:txBody>
      </p:sp>
      <p:pic>
        <p:nvPicPr>
          <p:cNvPr id="135170" name="Picture 3" descr="Schematic Calendar">
            <a:extLst>
              <a:ext uri="{FF2B5EF4-FFF2-40B4-BE49-F238E27FC236}">
                <a16:creationId xmlns:a16="http://schemas.microsoft.com/office/drawing/2014/main" id="{8B833FF6-6807-434B-987C-60A30DA9AC3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Oval 5">
            <a:extLst>
              <a:ext uri="{FF2B5EF4-FFF2-40B4-BE49-F238E27FC236}">
                <a16:creationId xmlns:a16="http://schemas.microsoft.com/office/drawing/2014/main" id="{740E5B68-D536-5E46-901C-23792BE18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5172" name="Oval 6">
            <a:extLst>
              <a:ext uri="{FF2B5EF4-FFF2-40B4-BE49-F238E27FC236}">
                <a16:creationId xmlns:a16="http://schemas.microsoft.com/office/drawing/2014/main" id="{13F7F5CF-3908-024A-B287-71F15855E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C7407CB0-58B6-244D-B80A-C14DB303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79525"/>
            <a:ext cx="34163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(Tabernakel/Pondok Daun)</a:t>
            </a:r>
          </a:p>
        </p:txBody>
      </p:sp>
      <p:sp>
        <p:nvSpPr>
          <p:cNvPr id="49166" name="Oval 14">
            <a:extLst>
              <a:ext uri="{FF2B5EF4-FFF2-40B4-BE49-F238E27FC236}">
                <a16:creationId xmlns:a16="http://schemas.microsoft.com/office/drawing/2014/main" id="{6B3F9B9E-F265-FE48-A24B-A4C26952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89063"/>
            <a:ext cx="1752600" cy="2111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5175" name="Oval 16">
            <a:extLst>
              <a:ext uri="{FF2B5EF4-FFF2-40B4-BE49-F238E27FC236}">
                <a16:creationId xmlns:a16="http://schemas.microsoft.com/office/drawing/2014/main" id="{BBE7C84C-9952-F149-97DC-27965FB73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35176" name="Text Box 19">
            <a:extLst>
              <a:ext uri="{FF2B5EF4-FFF2-40B4-BE49-F238E27FC236}">
                <a16:creationId xmlns:a16="http://schemas.microsoft.com/office/drawing/2014/main" id="{45DC198E-1460-CA45-8B99-D3BDBD531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  <p:sp>
        <p:nvSpPr>
          <p:cNvPr id="135177" name="Text Box 4">
            <a:extLst>
              <a:ext uri="{FF2B5EF4-FFF2-40B4-BE49-F238E27FC236}">
                <a16:creationId xmlns:a16="http://schemas.microsoft.com/office/drawing/2014/main" id="{A182D390-C34F-844F-8441-E317D050C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17240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35178" name="Text Box 9">
            <a:extLst>
              <a:ext uri="{FF2B5EF4-FFF2-40B4-BE49-F238E27FC236}">
                <a16:creationId xmlns:a16="http://schemas.microsoft.com/office/drawing/2014/main" id="{42D8EB62-5C13-0642-9B21-2C244F1E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35179" name="Text Box 11">
            <a:extLst>
              <a:ext uri="{FF2B5EF4-FFF2-40B4-BE49-F238E27FC236}">
                <a16:creationId xmlns:a16="http://schemas.microsoft.com/office/drawing/2014/main" id="{2E637BFB-7DBC-1045-88F4-B63BAA36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35180" name="Text Box 5">
            <a:extLst>
              <a:ext uri="{FF2B5EF4-FFF2-40B4-BE49-F238E27FC236}">
                <a16:creationId xmlns:a16="http://schemas.microsoft.com/office/drawing/2014/main" id="{B77F8EF5-421F-A345-AB88-75C1ACC0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135181" name="Text Box 6">
            <a:extLst>
              <a:ext uri="{FF2B5EF4-FFF2-40B4-BE49-F238E27FC236}">
                <a16:creationId xmlns:a16="http://schemas.microsoft.com/office/drawing/2014/main" id="{937E92FF-BD5A-634C-B967-0D0B85FD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35182" name="Text Box 7">
            <a:extLst>
              <a:ext uri="{FF2B5EF4-FFF2-40B4-BE49-F238E27FC236}">
                <a16:creationId xmlns:a16="http://schemas.microsoft.com/office/drawing/2014/main" id="{6D702FB3-CA89-E746-B70A-076EEB11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35183" name="Text Box 8">
            <a:extLst>
              <a:ext uri="{FF2B5EF4-FFF2-40B4-BE49-F238E27FC236}">
                <a16:creationId xmlns:a16="http://schemas.microsoft.com/office/drawing/2014/main" id="{EFB111C8-A7E1-1C45-BDD6-55F0B174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35184" name="Text Box 11">
            <a:extLst>
              <a:ext uri="{FF2B5EF4-FFF2-40B4-BE49-F238E27FC236}">
                <a16:creationId xmlns:a16="http://schemas.microsoft.com/office/drawing/2014/main" id="{E7F96A0E-7697-B74E-A722-7A3E8EB4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13"/>
            <a:ext cx="1146175" cy="830262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Kudus</a:t>
            </a:r>
          </a:p>
        </p:txBody>
      </p:sp>
      <p:sp>
        <p:nvSpPr>
          <p:cNvPr id="135185" name="Rectangle 18">
            <a:extLst>
              <a:ext uri="{FF2B5EF4-FFF2-40B4-BE49-F238E27FC236}">
                <a16:creationId xmlns:a16="http://schemas.microsoft.com/office/drawing/2014/main" id="{7299AB90-736E-7E46-8E18-FEC0C7CB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 animBg="1" autoUpdateAnimBg="0"/>
      <p:bldP spid="491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ailboats1">
            <a:extLst>
              <a:ext uri="{FF2B5EF4-FFF2-40B4-BE49-F238E27FC236}">
                <a16:creationId xmlns:a16="http://schemas.microsoft.com/office/drawing/2014/main" id="{BB11E26D-9B0E-EE4F-84CC-B67BD0F44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>
            <a:extLst>
              <a:ext uri="{FF2B5EF4-FFF2-40B4-BE49-F238E27FC236}">
                <a16:creationId xmlns:a16="http://schemas.microsoft.com/office/drawing/2014/main" id="{7F7EC3EC-1002-0646-917E-C8F8FAF03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5715000"/>
            <a:ext cx="6643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Mengapa harus istirahat?</a:t>
            </a:r>
          </a:p>
        </p:txBody>
      </p:sp>
      <p:pic>
        <p:nvPicPr>
          <p:cNvPr id="69636" name="Picture 4" descr="I11">
            <a:hlinkClick r:id="rId4"/>
            <a:extLst>
              <a:ext uri="{FF2B5EF4-FFF2-40B4-BE49-F238E27FC236}">
                <a16:creationId xmlns:a16="http://schemas.microsoft.com/office/drawing/2014/main" id="{883B2AC6-8BA4-554E-AD89-3E3A106C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6188"/>
            <a:ext cx="2438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5">
            <a:extLst>
              <a:ext uri="{FF2B5EF4-FFF2-40B4-BE49-F238E27FC236}">
                <a16:creationId xmlns:a16="http://schemas.microsoft.com/office/drawing/2014/main" id="{A018ED89-0614-F648-B762-6702ACC1C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38" y="73025"/>
            <a:ext cx="7667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179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8" descr="booths">
            <a:extLst>
              <a:ext uri="{FF2B5EF4-FFF2-40B4-BE49-F238E27FC236}">
                <a16:creationId xmlns:a16="http://schemas.microsoft.com/office/drawing/2014/main" id="{C65D4FD1-4768-1448-8422-84A77A27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56388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6905925A-B8F2-7D40-B969-79850965F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25" y="457200"/>
            <a:ext cx="5857875" cy="1096963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Hari Raya Pondok Daun</a:t>
            </a:r>
          </a:p>
        </p:txBody>
      </p:sp>
      <p:pic>
        <p:nvPicPr>
          <p:cNvPr id="137219" name="Picture 3" descr="sukkah1">
            <a:hlinkClick r:id="rId4"/>
            <a:extLst>
              <a:ext uri="{FF2B5EF4-FFF2-40B4-BE49-F238E27FC236}">
                <a16:creationId xmlns:a16="http://schemas.microsoft.com/office/drawing/2014/main" id="{53EADC6F-EA5C-4B47-9D16-7C3D2726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11838"/>
            <a:ext cx="19812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 descr="succah1">
            <a:hlinkClick r:id="rId6"/>
            <a:extLst>
              <a:ext uri="{FF2B5EF4-FFF2-40B4-BE49-F238E27FC236}">
                <a16:creationId xmlns:a16="http://schemas.microsoft.com/office/drawing/2014/main" id="{C44EF3FC-A5A7-8441-9029-594A946C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38750"/>
            <a:ext cx="1752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 descr="succoth">
            <a:hlinkClick r:id="rId8"/>
            <a:extLst>
              <a:ext uri="{FF2B5EF4-FFF2-40B4-BE49-F238E27FC236}">
                <a16:creationId xmlns:a16="http://schemas.microsoft.com/office/drawing/2014/main" id="{2ACA5551-164F-B148-BDE6-F3A73D48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95888"/>
            <a:ext cx="10064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sukkot_model">
            <a:hlinkClick r:id="rId10"/>
            <a:extLst>
              <a:ext uri="{FF2B5EF4-FFF2-40B4-BE49-F238E27FC236}">
                <a16:creationId xmlns:a16="http://schemas.microsoft.com/office/drawing/2014/main" id="{C521DEFA-6FAE-0042-AF85-9CCDBEEB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76800"/>
            <a:ext cx="13716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3" name="Picture 7" descr="tabhead">
            <a:hlinkClick r:id="rId12"/>
            <a:extLst>
              <a:ext uri="{FF2B5EF4-FFF2-40B4-BE49-F238E27FC236}">
                <a16:creationId xmlns:a16="http://schemas.microsoft.com/office/drawing/2014/main" id="{3AB22385-2F89-6A40-86AA-477C4719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3952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4" name="Text Box 9">
            <a:extLst>
              <a:ext uri="{FF2B5EF4-FFF2-40B4-BE49-F238E27FC236}">
                <a16:creationId xmlns:a16="http://schemas.microsoft.com/office/drawing/2014/main" id="{8401499E-2908-3C4E-9358-702F9D32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0"/>
            <a:ext cx="3216275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u="sng">
                <a:latin typeface="Arial" panose="020B0604020202020204" pitchFamily="34" charset="0"/>
              </a:rPr>
              <a:t>Imamat 23:42-43</a:t>
            </a:r>
            <a:endParaRPr lang="en-US" altLang="en-US" b="1">
              <a:latin typeface="Arial" panose="020B0604020202020204" pitchFamily="34" charset="0"/>
            </a:endParaRPr>
          </a:p>
          <a:p>
            <a:r>
              <a:rPr lang="ja-JP" altLang="en-US" b="1">
                <a:latin typeface="Arial" panose="020B0604020202020204" pitchFamily="34" charset="0"/>
              </a:rPr>
              <a:t>“</a:t>
            </a:r>
            <a:r>
              <a:rPr lang="en-US" altLang="ja-JP" sz="2000" b="1">
                <a:latin typeface="Arial" panose="020B0604020202020204" pitchFamily="34" charset="0"/>
              </a:rPr>
              <a:t>Di dalam pondok-pondok daun kamu harus tinggal tujuh hari lamanya, setiap orang asli di Israel harusalah tinggal di dalam pondok-pondok daun, supaya diketahui oleh keturunanmu, bahwa Aku telah menyuruh orang Israel tinggal di pondok-pondok daun selama Aku menuntun mereka sesudah keluar dari tanah Mesir, Akulah TUHAN, Allah-mu.</a:t>
            </a:r>
            <a:r>
              <a:rPr lang="ja-JP" altLang="en-US" b="1">
                <a:latin typeface="Arial" panose="020B0604020202020204" pitchFamily="34" charset="0"/>
              </a:rPr>
              <a:t>”</a:t>
            </a:r>
            <a:endParaRPr lang="en-US" altLang="en-US" sz="1600"/>
          </a:p>
        </p:txBody>
      </p:sp>
      <p:sp>
        <p:nvSpPr>
          <p:cNvPr id="137225" name="Text Box 10">
            <a:extLst>
              <a:ext uri="{FF2B5EF4-FFF2-40B4-BE49-F238E27FC236}">
                <a16:creationId xmlns:a16="http://schemas.microsoft.com/office/drawing/2014/main" id="{1B97710E-9610-724A-89F7-9A817262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7A7BD910-BA7F-BA4D-A5B9-0F4B0E134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Hari Raya Tabernakel</a:t>
            </a:r>
          </a:p>
        </p:txBody>
      </p:sp>
      <p:pic>
        <p:nvPicPr>
          <p:cNvPr id="139266" name="Picture 3" descr="Atonement">
            <a:extLst>
              <a:ext uri="{FF2B5EF4-FFF2-40B4-BE49-F238E27FC236}">
                <a16:creationId xmlns:a16="http://schemas.microsoft.com/office/drawing/2014/main" id="{3B650201-0FD9-EC47-A706-9067C2C3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1665" b="62804"/>
          <a:stretch>
            <a:fillRect/>
          </a:stretch>
        </p:blipFill>
        <p:spPr bwMode="auto">
          <a:xfrm>
            <a:off x="-3200400" y="990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4" descr="Tabernacles">
            <a:extLst>
              <a:ext uri="{FF2B5EF4-FFF2-40B4-BE49-F238E27FC236}">
                <a16:creationId xmlns:a16="http://schemas.microsoft.com/office/drawing/2014/main" id="{0FDB67C1-FE04-4E4A-9277-D1D09CC89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5"/>
          <a:stretch>
            <a:fillRect/>
          </a:stretch>
        </p:blipFill>
        <p:spPr bwMode="auto">
          <a:xfrm>
            <a:off x="4038600" y="3767138"/>
            <a:ext cx="51054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5">
            <a:extLst>
              <a:ext uri="{FF2B5EF4-FFF2-40B4-BE49-F238E27FC236}">
                <a16:creationId xmlns:a16="http://schemas.microsoft.com/office/drawing/2014/main" id="{D0D4E6CE-9CF1-6744-AEF4-2435A132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263"/>
            <a:ext cx="39624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b="1" u="sng">
                <a:latin typeface="Arial" panose="020B0604020202020204" pitchFamily="34" charset="0"/>
              </a:rPr>
              <a:t>Ulangan 16:13</a:t>
            </a:r>
            <a:r>
              <a:rPr lang="en-US" altLang="en-US" sz="2300" b="1">
                <a:latin typeface="Arial" panose="020B0604020202020204" pitchFamily="34" charset="0"/>
              </a:rPr>
              <a:t> </a:t>
            </a:r>
          </a:p>
          <a:p>
            <a:r>
              <a:rPr lang="ja-JP" altLang="en-US" sz="2300" b="1">
                <a:latin typeface="Arial" panose="020B0604020202020204" pitchFamily="34" charset="0"/>
              </a:rPr>
              <a:t>“</a:t>
            </a:r>
            <a:r>
              <a:rPr lang="en-US" altLang="ja-JP" sz="2300" b="1">
                <a:latin typeface="Arial" panose="020B0604020202020204" pitchFamily="34" charset="0"/>
              </a:rPr>
              <a:t>Hari raya Pondok Daun haruslah kaurayakan tujuh hari lamanya, apabila engkau selesai mengumpulkan hasil tempat pengirikanmu dan tempat pemerasanmu.</a:t>
            </a:r>
            <a:endParaRPr lang="en-US" altLang="en-US" sz="2300"/>
          </a:p>
        </p:txBody>
      </p:sp>
      <p:sp>
        <p:nvSpPr>
          <p:cNvPr id="139269" name="Text Box 6">
            <a:extLst>
              <a:ext uri="{FF2B5EF4-FFF2-40B4-BE49-F238E27FC236}">
                <a16:creationId xmlns:a16="http://schemas.microsoft.com/office/drawing/2014/main" id="{77311929-B940-4B4E-BCFF-AB30B1F0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E807948A-7D59-A945-9F54-96D16EA4F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1143000"/>
          </a:xfr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Tabernakel = Panen Terakhir</a:t>
            </a:r>
          </a:p>
        </p:txBody>
      </p:sp>
      <p:sp>
        <p:nvSpPr>
          <p:cNvPr id="141315" name="Text Box 3">
            <a:extLst>
              <a:ext uri="{FF2B5EF4-FFF2-40B4-BE49-F238E27FC236}">
                <a16:creationId xmlns:a16="http://schemas.microsoft.com/office/drawing/2014/main" id="{35BAB916-69AD-3B4F-A6D6-BF8D60C20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90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4020" name="Text Box 4">
            <a:extLst>
              <a:ext uri="{FF2B5EF4-FFF2-40B4-BE49-F238E27FC236}">
                <a16:creationId xmlns:a16="http://schemas.microsoft.com/office/drawing/2014/main" id="{60196D70-B210-9B40-979B-29F09D25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00375"/>
            <a:ext cx="441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</a:rPr>
              <a:t>Penghakiman bangsa-bangsa (Mat. 13:30, 39; Why. 14:15)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</a:rPr>
              <a:t>Pemuliaan = mengikuti Kerajaan Allah (Mat. 17:4)</a:t>
            </a:r>
          </a:p>
        </p:txBody>
      </p:sp>
      <p:pic>
        <p:nvPicPr>
          <p:cNvPr id="214021" name="Picture 5" descr="Winnowing">
            <a:extLst>
              <a:ext uri="{FF2B5EF4-FFF2-40B4-BE49-F238E27FC236}">
                <a16:creationId xmlns:a16="http://schemas.microsoft.com/office/drawing/2014/main" id="{C30D0DAB-F26B-3942-AC4D-CF593E07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9624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2" name="Picture 6" descr="Winnowing">
            <a:extLst>
              <a:ext uri="{FF2B5EF4-FFF2-40B4-BE49-F238E27FC236}">
                <a16:creationId xmlns:a16="http://schemas.microsoft.com/office/drawing/2014/main" id="{36638C68-AAD3-F24E-A157-184EB9AA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68475"/>
            <a:ext cx="2362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3" name="Picture 7" descr="winnowfork">
            <a:extLst>
              <a:ext uri="{FF2B5EF4-FFF2-40B4-BE49-F238E27FC236}">
                <a16:creationId xmlns:a16="http://schemas.microsoft.com/office/drawing/2014/main" id="{3CAA48D3-5890-7A49-A14D-B509BF6D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438400"/>
            <a:ext cx="1590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4" name="Text Box 8">
            <a:extLst>
              <a:ext uri="{FF2B5EF4-FFF2-40B4-BE49-F238E27FC236}">
                <a16:creationId xmlns:a16="http://schemas.microsoft.com/office/drawing/2014/main" id="{A0975AE2-9023-764A-93E8-46229D1F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87513"/>
            <a:ext cx="3733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Penampian = Peristiwa saat Yesus datang kembali:</a:t>
            </a:r>
          </a:p>
        </p:txBody>
      </p:sp>
      <p:sp>
        <p:nvSpPr>
          <p:cNvPr id="141321" name="Text Box 9">
            <a:extLst>
              <a:ext uri="{FF2B5EF4-FFF2-40B4-BE49-F238E27FC236}">
                <a16:creationId xmlns:a16="http://schemas.microsoft.com/office/drawing/2014/main" id="{CE7B80CF-E088-B04C-9C67-1A71685A5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184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14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  <p:bldP spid="2140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E41DBDC-C7A1-8C4C-9AE8-F25F4F24E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686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/>
              <a:t>Tabernakel: Perayaan Ziarah #3</a:t>
            </a:r>
            <a:endParaRPr lang="en-US"/>
          </a:p>
        </p:txBody>
      </p:sp>
      <p:pic>
        <p:nvPicPr>
          <p:cNvPr id="143362" name="Picture 3" descr="Schematic Calendar">
            <a:extLst>
              <a:ext uri="{FF2B5EF4-FFF2-40B4-BE49-F238E27FC236}">
                <a16:creationId xmlns:a16="http://schemas.microsoft.com/office/drawing/2014/main" id="{D9881F3C-EAB0-C149-BC43-BDD8643E759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Oval 5">
            <a:extLst>
              <a:ext uri="{FF2B5EF4-FFF2-40B4-BE49-F238E27FC236}">
                <a16:creationId xmlns:a16="http://schemas.microsoft.com/office/drawing/2014/main" id="{8C1EE73A-C4B6-3340-94BF-AD8D5009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1447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3364" name="Oval 6">
            <a:extLst>
              <a:ext uri="{FF2B5EF4-FFF2-40B4-BE49-F238E27FC236}">
                <a16:creationId xmlns:a16="http://schemas.microsoft.com/office/drawing/2014/main" id="{7C0B6441-304C-0447-8E35-124A340D3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3365" name="Text Box 13">
            <a:extLst>
              <a:ext uri="{FF2B5EF4-FFF2-40B4-BE49-F238E27FC236}">
                <a16:creationId xmlns:a16="http://schemas.microsoft.com/office/drawing/2014/main" id="{7E5590B6-1C62-C54E-AE68-68B816C5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79525"/>
            <a:ext cx="34163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(Tabernakel/Pondok Daun)</a:t>
            </a:r>
          </a:p>
        </p:txBody>
      </p:sp>
      <p:sp>
        <p:nvSpPr>
          <p:cNvPr id="143366" name="Oval 14">
            <a:extLst>
              <a:ext uri="{FF2B5EF4-FFF2-40B4-BE49-F238E27FC236}">
                <a16:creationId xmlns:a16="http://schemas.microsoft.com/office/drawing/2014/main" id="{1482E27A-B35D-164F-9495-315342DE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89063"/>
            <a:ext cx="1752600" cy="2111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3367" name="Oval 16">
            <a:extLst>
              <a:ext uri="{FF2B5EF4-FFF2-40B4-BE49-F238E27FC236}">
                <a16:creationId xmlns:a16="http://schemas.microsoft.com/office/drawing/2014/main" id="{6E5B9ABD-C9E0-DB45-B8D7-D623835E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3368" name="Text Box 19">
            <a:extLst>
              <a:ext uri="{FF2B5EF4-FFF2-40B4-BE49-F238E27FC236}">
                <a16:creationId xmlns:a16="http://schemas.microsoft.com/office/drawing/2014/main" id="{55FE1EA3-9277-AE45-B70B-FE4537DB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  <p:sp>
        <p:nvSpPr>
          <p:cNvPr id="143369" name="Text Box 4">
            <a:extLst>
              <a:ext uri="{FF2B5EF4-FFF2-40B4-BE49-F238E27FC236}">
                <a16:creationId xmlns:a16="http://schemas.microsoft.com/office/drawing/2014/main" id="{7F5D0D18-1DC5-3C4E-B73E-2D7AE6CD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62400"/>
            <a:ext cx="17240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43370" name="Text Box 9">
            <a:extLst>
              <a:ext uri="{FF2B5EF4-FFF2-40B4-BE49-F238E27FC236}">
                <a16:creationId xmlns:a16="http://schemas.microsoft.com/office/drawing/2014/main" id="{7A3B8FB9-7F61-EF4C-AB3E-B58D7C52C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24574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143371" name="Text Box 11">
            <a:extLst>
              <a:ext uri="{FF2B5EF4-FFF2-40B4-BE49-F238E27FC236}">
                <a16:creationId xmlns:a16="http://schemas.microsoft.com/office/drawing/2014/main" id="{AAED3762-4240-FE44-8950-F4A6DD060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24400"/>
            <a:ext cx="22098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143372" name="Text Box 5">
            <a:extLst>
              <a:ext uri="{FF2B5EF4-FFF2-40B4-BE49-F238E27FC236}">
                <a16:creationId xmlns:a16="http://schemas.microsoft.com/office/drawing/2014/main" id="{F9B2074E-D482-EF4E-902B-4A3FF1E2A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4621212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Ziarah dilingkari dan dicetak hijau</a:t>
            </a:r>
          </a:p>
        </p:txBody>
      </p:sp>
      <p:sp>
        <p:nvSpPr>
          <p:cNvPr id="143373" name="Text Box 6">
            <a:extLst>
              <a:ext uri="{FF2B5EF4-FFF2-40B4-BE49-F238E27FC236}">
                <a16:creationId xmlns:a16="http://schemas.microsoft.com/office/drawing/2014/main" id="{A5C431A5-E773-C849-8DA4-A4DCEA27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43374" name="Text Box 7">
            <a:extLst>
              <a:ext uri="{FF2B5EF4-FFF2-40B4-BE49-F238E27FC236}">
                <a16:creationId xmlns:a16="http://schemas.microsoft.com/office/drawing/2014/main" id="{BB2CB908-C849-B243-B541-625CB42A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43375" name="Text Box 8">
            <a:extLst>
              <a:ext uri="{FF2B5EF4-FFF2-40B4-BE49-F238E27FC236}">
                <a16:creationId xmlns:a16="http://schemas.microsoft.com/office/drawing/2014/main" id="{3BA43394-A71E-2742-B75C-6EBD9219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43376" name="Text Box 11">
            <a:extLst>
              <a:ext uri="{FF2B5EF4-FFF2-40B4-BE49-F238E27FC236}">
                <a16:creationId xmlns:a16="http://schemas.microsoft.com/office/drawing/2014/main" id="{B914846F-D229-3F4A-AF5D-2189B6400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3313"/>
            <a:ext cx="1146175" cy="830262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Kudus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9CAAD29E-EDAC-0049-ACDB-4F236304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1577975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Kerajaan</a:t>
            </a:r>
          </a:p>
        </p:txBody>
      </p:sp>
      <p:sp>
        <p:nvSpPr>
          <p:cNvPr id="143378" name="Rectangle 18">
            <a:extLst>
              <a:ext uri="{FF2B5EF4-FFF2-40B4-BE49-F238E27FC236}">
                <a16:creationId xmlns:a16="http://schemas.microsoft.com/office/drawing/2014/main" id="{F50E4137-A7AD-4742-BD99-B81C8347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48200"/>
            <a:ext cx="4267200" cy="1524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026">
            <a:extLst>
              <a:ext uri="{FF2B5EF4-FFF2-40B4-BE49-F238E27FC236}">
                <a16:creationId xmlns:a16="http://schemas.microsoft.com/office/drawing/2014/main" id="{B17F5CF2-3A0A-7A40-ADBF-08F8DDD0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5437187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rgbClr val="FFFFFF"/>
                </a:solidFill>
              </a:rPr>
              <a:t>Tiga Perayaan lain yang tidak diperintahkan di Alkitab…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Temple">
            <a:extLst>
              <a:ext uri="{FF2B5EF4-FFF2-40B4-BE49-F238E27FC236}">
                <a16:creationId xmlns:a16="http://schemas.microsoft.com/office/drawing/2014/main" id="{0172B876-E816-B24D-B636-EFE584B4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7467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Rectangle 3">
            <a:extLst>
              <a:ext uri="{FF2B5EF4-FFF2-40B4-BE49-F238E27FC236}">
                <a16:creationId xmlns:a16="http://schemas.microsoft.com/office/drawing/2014/main" id="{5ADEB6EC-BF56-4742-AA08-8B1F1B13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0"/>
            <a:ext cx="1905000" cy="70866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6CEBC541-F088-E44A-8903-96F0F33AC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5357813"/>
            <a:ext cx="8229600" cy="1500187"/>
          </a:xfrm>
          <a:solidFill>
            <a:srgbClr val="336600"/>
          </a:solidFill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Selama 400 tahun tahun(959-586 SM), kehidupan Bangsa Yahudi berada di sekeliling bait Suci yang dibangun Salomo</a:t>
            </a:r>
          </a:p>
        </p:txBody>
      </p:sp>
      <p:sp>
        <p:nvSpPr>
          <p:cNvPr id="146436" name="Text Box 5">
            <a:extLst>
              <a:ext uri="{FF2B5EF4-FFF2-40B4-BE49-F238E27FC236}">
                <a16:creationId xmlns:a16="http://schemas.microsoft.com/office/drawing/2014/main" id="{3A467824-84F8-F142-9AAE-65DC75908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"/>
            <a:ext cx="643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060400"/>
                </a:solidFill>
              </a:rPr>
              <a:t>Agama Yahudi di Israel dan Penyebaran orang Yahudi</a:t>
            </a:r>
          </a:p>
          <a:p>
            <a:r>
              <a:rPr lang="en-US" altLang="en-US" sz="1800" b="1">
                <a:solidFill>
                  <a:srgbClr val="060400"/>
                </a:solidFill>
              </a:rPr>
              <a:t>(lanjutan)</a:t>
            </a:r>
          </a:p>
        </p:txBody>
      </p:sp>
      <p:sp>
        <p:nvSpPr>
          <p:cNvPr id="146437" name="Text Box 6">
            <a:extLst>
              <a:ext uri="{FF2B5EF4-FFF2-40B4-BE49-F238E27FC236}">
                <a16:creationId xmlns:a16="http://schemas.microsoft.com/office/drawing/2014/main" id="{A5FFA477-9295-3647-957F-9F7312E6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184</a:t>
            </a:r>
            <a:endParaRPr lang="en-US" altLang="en-US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026" descr="Temple Bowl">
            <a:extLst>
              <a:ext uri="{FF2B5EF4-FFF2-40B4-BE49-F238E27FC236}">
                <a16:creationId xmlns:a16="http://schemas.microsoft.com/office/drawing/2014/main" id="{0A01D8AA-ABE6-2E42-8437-6F262DD2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Rectangle 1027">
            <a:extLst>
              <a:ext uri="{FF2B5EF4-FFF2-40B4-BE49-F238E27FC236}">
                <a16:creationId xmlns:a16="http://schemas.microsoft.com/office/drawing/2014/main" id="{DB8C1732-B2D5-9B4B-8599-ED6F070B1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8143875" cy="1752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Orang Yahudi mempertahankan kekudusan di bejana pembasuhan</a:t>
            </a:r>
          </a:p>
        </p:txBody>
      </p:sp>
      <p:sp>
        <p:nvSpPr>
          <p:cNvPr id="334852" name="Line 1028">
            <a:extLst>
              <a:ext uri="{FF2B5EF4-FFF2-40B4-BE49-F238E27FC236}">
                <a16:creationId xmlns:a16="http://schemas.microsoft.com/office/drawing/2014/main" id="{64463278-0D41-424F-9447-DFB15EADD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3" name="Line 1029">
            <a:extLst>
              <a:ext uri="{FF2B5EF4-FFF2-40B4-BE49-F238E27FC236}">
                <a16:creationId xmlns:a16="http://schemas.microsoft.com/office/drawing/2014/main" id="{CDEA07C8-DD47-A748-81CE-040260CFFBA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143000" y="-1143000"/>
            <a:ext cx="6858000" cy="914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5" name="Text Box 1031">
            <a:extLst>
              <a:ext uri="{FF2B5EF4-FFF2-40B4-BE49-F238E27FC236}">
                <a16:creationId xmlns:a16="http://schemas.microsoft.com/office/drawing/2014/main" id="{295B4E63-EF9F-414E-8DE8-34AA2605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145088"/>
            <a:ext cx="4286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60400"/>
                </a:solidFill>
              </a:rPr>
              <a:t>Hari ke-9 di bulan Ab (Av)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60400"/>
                </a:solidFill>
              </a:rPr>
              <a:t>  • 586 SM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60400"/>
                </a:solidFill>
              </a:rPr>
              <a:t>  • 70 M</a:t>
            </a:r>
          </a:p>
        </p:txBody>
      </p:sp>
      <p:sp>
        <p:nvSpPr>
          <p:cNvPr id="334854" name="Rectangle 1030">
            <a:extLst>
              <a:ext uri="{FF2B5EF4-FFF2-40B4-BE49-F238E27FC236}">
                <a16:creationId xmlns:a16="http://schemas.microsoft.com/office/drawing/2014/main" id="{57CF8FF0-DFA6-574F-97EE-F23CBF83F0A2}"/>
              </a:ext>
            </a:extLst>
          </p:cNvPr>
          <p:cNvSpPr>
            <a:spLocks noChangeArrowheads="1"/>
          </p:cNvSpPr>
          <p:nvPr/>
        </p:nvSpPr>
        <p:spPr bwMode="auto">
          <a:xfrm rot="20670166">
            <a:off x="-14288" y="2208213"/>
            <a:ext cx="9144001" cy="30416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800">
                <a:effectLst>
                  <a:outerShdw blurRad="38100" dist="38100" dir="2700000" algn="tl">
                    <a:srgbClr val="000000"/>
                  </a:outerShdw>
                </a:effectLst>
              </a:rPr>
              <a:t>Bait Suci Dihancurkan!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4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34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348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/>
      <p:bldP spid="3348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anukah">
            <a:hlinkClick r:id="rId3"/>
            <a:extLst>
              <a:ext uri="{FF2B5EF4-FFF2-40B4-BE49-F238E27FC236}">
                <a16:creationId xmlns:a16="http://schemas.microsoft.com/office/drawing/2014/main" id="{98C341CC-B5D9-1949-ABCF-D2CF2977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Picture 5" descr="Feasts">
            <a:extLst>
              <a:ext uri="{FF2B5EF4-FFF2-40B4-BE49-F238E27FC236}">
                <a16:creationId xmlns:a16="http://schemas.microsoft.com/office/drawing/2014/main" id="{EFF31261-EE06-5041-8FCF-BEB46B16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 r="68292" b="66525"/>
          <a:stretch>
            <a:fillRect/>
          </a:stretch>
        </p:blipFill>
        <p:spPr bwMode="auto">
          <a:xfrm>
            <a:off x="4635500" y="3276600"/>
            <a:ext cx="24511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7" name="Text Box 7">
            <a:extLst>
              <a:ext uri="{FF2B5EF4-FFF2-40B4-BE49-F238E27FC236}">
                <a16:creationId xmlns:a16="http://schemas.microsoft.com/office/drawing/2014/main" id="{CF1EB757-383B-FB45-B35C-E001CB922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latin typeface="Tahoma" pitchFamily="-128" charset="-52"/>
                <a:ea typeface="+mn-ea"/>
              </a:rPr>
              <a:t>184</a:t>
            </a:r>
          </a:p>
        </p:txBody>
      </p:sp>
      <p:sp>
        <p:nvSpPr>
          <p:cNvPr id="184329" name="Text Box 9">
            <a:extLst>
              <a:ext uri="{FF2B5EF4-FFF2-40B4-BE49-F238E27FC236}">
                <a16:creationId xmlns:a16="http://schemas.microsoft.com/office/drawing/2014/main" id="{831B746A-809A-984C-9EFC-358D6082C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67200"/>
            <a:ext cx="19812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ahoma" pitchFamily="-128" charset="-52"/>
                <a:ea typeface="+mn-ea"/>
              </a:rPr>
              <a:t>Sembilan (9)</a:t>
            </a:r>
          </a:p>
          <a:p>
            <a:pPr algn="ctr">
              <a:defRPr/>
            </a:pPr>
            <a:r>
              <a:rPr lang="en-US" sz="2000" b="1" dirty="0">
                <a:latin typeface="Tahoma" pitchFamily="-128" charset="-52"/>
                <a:ea typeface="+mn-ea"/>
              </a:rPr>
              <a:t>Kaki Dian (Hanukkah)</a:t>
            </a:r>
          </a:p>
        </p:txBody>
      </p:sp>
      <p:grpSp>
        <p:nvGrpSpPr>
          <p:cNvPr id="150533" name="Group 11">
            <a:extLst>
              <a:ext uri="{FF2B5EF4-FFF2-40B4-BE49-F238E27FC236}">
                <a16:creationId xmlns:a16="http://schemas.microsoft.com/office/drawing/2014/main" id="{2D2C9373-C02F-E74C-9B9E-540F1201D4DE}"/>
              </a:ext>
            </a:extLst>
          </p:cNvPr>
          <p:cNvGrpSpPr>
            <a:grpSpLocks/>
          </p:cNvGrpSpPr>
          <p:nvPr/>
        </p:nvGrpSpPr>
        <p:grpSpPr bwMode="auto">
          <a:xfrm>
            <a:off x="0" y="990600"/>
            <a:ext cx="4660900" cy="5867400"/>
            <a:chOff x="0" y="624"/>
            <a:chExt cx="2936" cy="3696"/>
          </a:xfrm>
        </p:grpSpPr>
        <p:pic>
          <p:nvPicPr>
            <p:cNvPr id="150537" name="Picture 2" descr="Hanukkah">
              <a:extLst>
                <a:ext uri="{FF2B5EF4-FFF2-40B4-BE49-F238E27FC236}">
                  <a16:creationId xmlns:a16="http://schemas.microsoft.com/office/drawing/2014/main" id="{E51F9AF1-C24B-A44A-89F2-402161022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0"/>
            <a:stretch>
              <a:fillRect/>
            </a:stretch>
          </p:blipFill>
          <p:spPr bwMode="auto">
            <a:xfrm>
              <a:off x="0" y="624"/>
              <a:ext cx="2936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8" name="Rectangle 10">
              <a:extLst>
                <a:ext uri="{FF2B5EF4-FFF2-40B4-BE49-F238E27FC236}">
                  <a16:creationId xmlns:a16="http://schemas.microsoft.com/office/drawing/2014/main" id="{B5B88E10-0928-D54C-8D43-2F0CFB3108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8402">
              <a:off x="240" y="960"/>
              <a:ext cx="2592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B6886ED3-0C1A-E54C-AA57-767766BD3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406800">
            <a:off x="-180975" y="457200"/>
            <a:ext cx="9448800" cy="2084388"/>
          </a:xfrm>
          <a:solidFill>
            <a:srgbClr val="336600"/>
          </a:solidFill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Hanukkah (Hari Raya Cahaya) memperingati kemenangan Judas Maccabeus atas Kekaisaran Seleukus di 164 </a:t>
            </a:r>
            <a:r>
              <a:rPr lang="en-US" altLang="en-US" sz="2800">
                <a:ea typeface="ＭＳ Ｐゴシック" panose="020B0600070205080204" pitchFamily="34" charset="-128"/>
              </a:rPr>
              <a:t>SM</a:t>
            </a:r>
          </a:p>
        </p:txBody>
      </p:sp>
      <p:sp>
        <p:nvSpPr>
          <p:cNvPr id="184328" name="Text Box 8">
            <a:extLst>
              <a:ext uri="{FF2B5EF4-FFF2-40B4-BE49-F238E27FC236}">
                <a16:creationId xmlns:a16="http://schemas.microsoft.com/office/drawing/2014/main" id="{935472E5-D0A6-E948-B1CD-7E1C0B58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2743200"/>
            <a:ext cx="2109788" cy="101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ahoma" pitchFamily="-128" charset="-52"/>
                <a:ea typeface="+mn-ea"/>
              </a:rPr>
              <a:t>Tujuh</a:t>
            </a:r>
            <a:r>
              <a:rPr lang="en-US" sz="2000" b="1" dirty="0">
                <a:latin typeface="Tahoma" pitchFamily="-128" charset="-52"/>
                <a:ea typeface="+mn-ea"/>
              </a:rPr>
              <a:t> (7) Kaki Dian/Menorah (</a:t>
            </a:r>
            <a:r>
              <a:rPr lang="en-US" sz="2000" b="1" dirty="0" err="1">
                <a:latin typeface="Tahoma" pitchFamily="-128" charset="-52"/>
                <a:ea typeface="+mn-ea"/>
              </a:rPr>
              <a:t>Biasa</a:t>
            </a:r>
            <a:r>
              <a:rPr lang="en-US" sz="2000" b="1" dirty="0">
                <a:latin typeface="Tahoma" pitchFamily="-128" charset="-52"/>
                <a:ea typeface="+mn-ea"/>
              </a:rPr>
              <a:t>)</a:t>
            </a:r>
          </a:p>
        </p:txBody>
      </p:sp>
      <p:pic>
        <p:nvPicPr>
          <p:cNvPr id="184326" name="Picture 6" descr="hanukkah lights">
            <a:extLst>
              <a:ext uri="{FF2B5EF4-FFF2-40B4-BE49-F238E27FC236}">
                <a16:creationId xmlns:a16="http://schemas.microsoft.com/office/drawing/2014/main" id="{6E5BA9E4-68DA-7D45-966F-92F1D516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>
            <a:fillRect/>
          </a:stretch>
        </p:blipFill>
        <p:spPr bwMode="auto">
          <a:xfrm>
            <a:off x="3629025" y="4038600"/>
            <a:ext cx="1611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/>
      <p:bldP spid="1843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 descr="Purim">
            <a:extLst>
              <a:ext uri="{FF2B5EF4-FFF2-40B4-BE49-F238E27FC236}">
                <a16:creationId xmlns:a16="http://schemas.microsoft.com/office/drawing/2014/main" id="{64D48717-857C-7043-9CD5-E3DB7DEF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14"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23223289-538E-B341-AD6D-8DF92D618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8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Purim: Undian Kemenangan</a:t>
            </a:r>
          </a:p>
        </p:txBody>
      </p:sp>
      <p:sp>
        <p:nvSpPr>
          <p:cNvPr id="186373" name="Text Box 5">
            <a:extLst>
              <a:ext uri="{FF2B5EF4-FFF2-40B4-BE49-F238E27FC236}">
                <a16:creationId xmlns:a16="http://schemas.microsoft.com/office/drawing/2014/main" id="{2C6EC76C-AA0F-3D49-957C-653AE77F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ahoma" pitchFamily="-128" charset="-52"/>
                <a:ea typeface="+mn-ea"/>
              </a:rPr>
              <a:t>184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3E66C9F-98D0-424E-8CFB-660F8A112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indent="-914400" algn="l" eaLnBrk="1" hangingPunct="1">
              <a:tabLst>
                <a:tab pos="914400" algn="l"/>
              </a:tabLst>
            </a:pPr>
            <a:r>
              <a:rPr lang="en-US" altLang="en-US" sz="3600">
                <a:ea typeface="ＭＳ Ｐゴシック" panose="020B0600070205080204" pitchFamily="34" charset="-128"/>
              </a:rPr>
              <a:t>I. 	Bangsa Israel beristirahat untuk menjaga perjalanan rohani bersama Allah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033BAC8-E56A-8742-9306-E3A613118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6910388" cy="4953000"/>
          </a:xfrm>
        </p:spPr>
        <p:txBody>
          <a:bodyPr/>
          <a:lstStyle/>
          <a:p>
            <a:pPr marL="609600" indent="-609600" eaLnBrk="1" hangingPunct="1">
              <a:buSzTx/>
              <a:buFontTx/>
              <a:buAutoNum type="alphaUcPeriod"/>
            </a:pPr>
            <a:r>
              <a:rPr lang="en-US" altLang="zh-CN">
                <a:ea typeface="宋体" panose="02010600030101010101" pitchFamily="2" charset="-122"/>
              </a:rPr>
              <a:t>Setiap laki-laki Yahudi menghadiri </a:t>
            </a:r>
            <a:r>
              <a:rPr lang="en-US" altLang="zh-CN" b="1" u="sng">
                <a:ea typeface="宋体" panose="02010600030101010101" pitchFamily="2" charset="-122"/>
              </a:rPr>
              <a:t>tiga perayaan setiap tahun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untuk mengingat berkat-berkat yang Allah berikan dalam hidup mereka (Kel 23:14-19).</a:t>
            </a:r>
          </a:p>
          <a:p>
            <a:pPr marL="609600" indent="-609600" eaLnBrk="1" hangingPunct="1">
              <a:buSzTx/>
              <a:buFontTx/>
              <a:buAutoNum type="alphaUcPeriod"/>
            </a:pPr>
            <a:r>
              <a:rPr lang="en-US" altLang="zh-CN">
                <a:ea typeface="宋体" panose="02010600030101010101" pitchFamily="2" charset="-122"/>
              </a:rPr>
              <a:t>Menjaga hari </a:t>
            </a:r>
            <a:r>
              <a:rPr lang="en-US" altLang="zh-CN" b="1" u="sng">
                <a:ea typeface="宋体" panose="02010600030101010101" pitchFamily="2" charset="-122"/>
              </a:rPr>
              <a:t>Sabat</a:t>
            </a:r>
            <a:r>
              <a:rPr lang="en-US" altLang="zh-CN">
                <a:ea typeface="宋体" panose="02010600030101010101" pitchFamily="2" charset="-122"/>
              </a:rPr>
              <a:t> adalah perintah penting dari Allah karena menandakan perjanjian Israel dengan Tuhan yang kudus (31:12-17).</a:t>
            </a:r>
          </a:p>
        </p:txBody>
      </p:sp>
      <p:sp>
        <p:nvSpPr>
          <p:cNvPr id="154627" name="Text Box 4">
            <a:extLst>
              <a:ext uri="{FF2B5EF4-FFF2-40B4-BE49-F238E27FC236}">
                <a16:creationId xmlns:a16="http://schemas.microsoft.com/office/drawing/2014/main" id="{DF7CD485-62C3-B347-A8E7-1A85657E0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180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88CD228-60B5-D241-ADB0-3C3168A626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71438" y="2667000"/>
            <a:ext cx="2590801" cy="19050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Menurut pemerintah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Menurut agama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Menurut perhitungan</a:t>
            </a:r>
          </a:p>
        </p:txBody>
      </p:sp>
      <p:pic>
        <p:nvPicPr>
          <p:cNvPr id="83970" name="Picture 5" descr="Calendar front cover">
            <a:extLst>
              <a:ext uri="{FF2B5EF4-FFF2-40B4-BE49-F238E27FC236}">
                <a16:creationId xmlns:a16="http://schemas.microsoft.com/office/drawing/2014/main" id="{FBDC09BA-7C50-5648-BAF7-CABCBC9D3C2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6858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AutoShape 7">
            <a:extLst>
              <a:ext uri="{FF2B5EF4-FFF2-40B4-BE49-F238E27FC236}">
                <a16:creationId xmlns:a16="http://schemas.microsoft.com/office/drawing/2014/main" id="{4F2EA6BD-08BC-3741-B183-622220283A95}"/>
              </a:ext>
            </a:extLst>
          </p:cNvPr>
          <p:cNvSpPr>
            <a:spLocks/>
          </p:cNvSpPr>
          <p:nvPr/>
        </p:nvSpPr>
        <p:spPr bwMode="auto">
          <a:xfrm>
            <a:off x="1981200" y="3948113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13321" name="Picture 9" descr="shofar">
            <a:hlinkClick r:id="rId4"/>
            <a:extLst>
              <a:ext uri="{FF2B5EF4-FFF2-40B4-BE49-F238E27FC236}">
                <a16:creationId xmlns:a16="http://schemas.microsoft.com/office/drawing/2014/main" id="{243A13CB-B09A-AC46-8029-4D919A14667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830388"/>
            <a:ext cx="1219200" cy="812800"/>
          </a:xfr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C8A8BFB0-FFA5-CB4F-9966-0A27BAB89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5715000" cy="8651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Penanggalan Yahudi</a:t>
            </a:r>
          </a:p>
        </p:txBody>
      </p:sp>
      <p:sp>
        <p:nvSpPr>
          <p:cNvPr id="83974" name="Text Box 10">
            <a:extLst>
              <a:ext uri="{FF2B5EF4-FFF2-40B4-BE49-F238E27FC236}">
                <a16:creationId xmlns:a16="http://schemas.microsoft.com/office/drawing/2014/main" id="{66697E19-8134-CC43-847E-FE4F77100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38" y="73025"/>
            <a:ext cx="7667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180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5" descr="sabbath">
            <a:hlinkClick r:id="rId3"/>
            <a:extLst>
              <a:ext uri="{FF2B5EF4-FFF2-40B4-BE49-F238E27FC236}">
                <a16:creationId xmlns:a16="http://schemas.microsoft.com/office/drawing/2014/main" id="{1AB4C621-4F25-9148-AE30-58483281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A49320B5-CBF0-494B-BF7A-C8210C638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144000" cy="1676400"/>
          </a:xfrm>
          <a:solidFill>
            <a:srgbClr val="060400"/>
          </a:solidFill>
        </p:spPr>
        <p:txBody>
          <a:bodyPr/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anose="020B0600070205080204" pitchFamily="34" charset="-128"/>
              </a:rPr>
              <a:t>Sabat</a:t>
            </a:r>
          </a:p>
        </p:txBody>
      </p:sp>
      <p:pic>
        <p:nvPicPr>
          <p:cNvPr id="156675" name="Picture 7" descr="sabbath">
            <a:hlinkClick r:id="rId5"/>
            <a:extLst>
              <a:ext uri="{FF2B5EF4-FFF2-40B4-BE49-F238E27FC236}">
                <a16:creationId xmlns:a16="http://schemas.microsoft.com/office/drawing/2014/main" id="{B1F85F87-E222-F64A-9291-8651DB8D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53038"/>
            <a:ext cx="16002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9" descr="LRHSE240">
            <a:hlinkClick r:id="rId7"/>
            <a:extLst>
              <a:ext uri="{FF2B5EF4-FFF2-40B4-BE49-F238E27FC236}">
                <a16:creationId xmlns:a16="http://schemas.microsoft.com/office/drawing/2014/main" id="{40DC104A-046C-2E40-B016-DFAC7A78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800600"/>
            <a:ext cx="1562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Text Box 10">
            <a:extLst>
              <a:ext uri="{FF2B5EF4-FFF2-40B4-BE49-F238E27FC236}">
                <a16:creationId xmlns:a16="http://schemas.microsoft.com/office/drawing/2014/main" id="{94395385-E846-3E4E-9E9C-1EC60296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latin typeface="Tahoma" pitchFamily="-128" charset="-52"/>
                <a:ea typeface="+mn-ea"/>
              </a:rPr>
              <a:t>182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98051CA-17CD-5949-A100-26F40AA5E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FB4F17B-24A3-B041-BEDC-555A96984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07" charset="2"/>
              <a:buChar char="n"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58723" name="Picture 4" descr="292_IMG2">
            <a:hlinkClick r:id="rId3"/>
            <a:extLst>
              <a:ext uri="{FF2B5EF4-FFF2-40B4-BE49-F238E27FC236}">
                <a16:creationId xmlns:a16="http://schemas.microsoft.com/office/drawing/2014/main" id="{03A9B810-D59E-0D4D-AE3F-1AA1CE1C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id="{29794230-4E78-1243-AF3A-41A7F8F16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14400" indent="-914400" eaLnBrk="1" hangingPunct="1">
              <a:tabLst>
                <a:tab pos="914400" algn="l"/>
              </a:tabLst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I. 	</a:t>
            </a:r>
            <a:r>
              <a:rPr lang="en-US" sz="3600">
                <a:latin typeface="Tahoma" charset="0"/>
                <a:ea typeface="ＭＳ Ｐゴシック" charset="0"/>
                <a:cs typeface="ＭＳ Ｐゴシック" charset="0"/>
              </a:rPr>
              <a:t>Bangsa Israel beristirahat untuk menjaga perjalanan rohani bersama Allah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53A05429-57E8-1846-8282-32006190F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00200"/>
            <a:ext cx="76533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lphaUcPeriod"/>
            </a:pPr>
            <a:r>
              <a:rPr lang="en-US" altLang="zh-CN" sz="2800">
                <a:ea typeface="宋体" panose="02010600030101010101" pitchFamily="2" charset="-122"/>
              </a:rPr>
              <a:t>Setiap laki-laki Yahudi menghadiri </a:t>
            </a:r>
            <a:r>
              <a:rPr lang="en-US" altLang="zh-CN" sz="2800" b="1" u="sng">
                <a:ea typeface="宋体" panose="02010600030101010101" pitchFamily="2" charset="-122"/>
              </a:rPr>
              <a:t>tiga perayaan setiap tahun</a:t>
            </a:r>
            <a:r>
              <a:rPr lang="en-US" altLang="zh-CN" sz="2800" b="1">
                <a:ea typeface="宋体" panose="02010600030101010101" pitchFamily="2" charset="-122"/>
              </a:rPr>
              <a:t> </a:t>
            </a:r>
            <a:r>
              <a:rPr lang="en-US" altLang="zh-CN" sz="2800">
                <a:ea typeface="宋体" panose="02010600030101010101" pitchFamily="2" charset="-122"/>
              </a:rPr>
              <a:t>untuk mengingat berkat-berkat yang Allah berikan dalam hidup mereka (Kel 23:14-19).</a:t>
            </a:r>
          </a:p>
          <a:p>
            <a:pPr>
              <a:buFontTx/>
              <a:buAutoNum type="alphaUcPeriod"/>
            </a:pPr>
            <a:r>
              <a:rPr lang="en-US" altLang="zh-CN" sz="2800">
                <a:ea typeface="宋体" panose="02010600030101010101" pitchFamily="2" charset="-122"/>
              </a:rPr>
              <a:t>Menjaga hari </a:t>
            </a:r>
            <a:r>
              <a:rPr lang="en-US" altLang="zh-CN" sz="2800" b="1" u="sng">
                <a:ea typeface="宋体" panose="02010600030101010101" pitchFamily="2" charset="-122"/>
              </a:rPr>
              <a:t>Sabat</a:t>
            </a:r>
            <a:r>
              <a:rPr lang="en-US" altLang="zh-CN" sz="2800">
                <a:ea typeface="宋体" panose="02010600030101010101" pitchFamily="2" charset="-122"/>
              </a:rPr>
              <a:t> adalah perintah penting dari Allah karena menandakan perjanjian Israel dengan Tuhan yang kudus (31:12-17).</a:t>
            </a:r>
          </a:p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FontTx/>
              <a:buAutoNum type="alphaUcPeriod"/>
            </a:pP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Salah satu pelanggaran terhadap perhentian kudus adalah </a:t>
            </a:r>
            <a:r>
              <a:rPr lang="en-US" altLang="zh-CN" sz="2800" b="1" u="sng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menyalakan api</a:t>
            </a:r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t> di hari Sabat (35:1-3).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14670A14-8C87-9C40-9E78-ECAD0F11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0"/>
            <a:ext cx="914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latin typeface="Tahoma" pitchFamily="-128" charset="-52"/>
                <a:ea typeface="+mn-ea"/>
              </a:rPr>
              <a:t>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4" descr="Flowers 055">
            <a:extLst>
              <a:ext uri="{FF2B5EF4-FFF2-40B4-BE49-F238E27FC236}">
                <a16:creationId xmlns:a16="http://schemas.microsoft.com/office/drawing/2014/main" id="{1852DEB8-A09B-C543-B5DD-C058413F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432BFE8-B3BF-AE4C-A018-CD4DFBA041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991600" cy="1143000"/>
          </a:xfrm>
        </p:spPr>
        <p:txBody>
          <a:bodyPr/>
          <a:lstStyle/>
          <a:p>
            <a:pPr marL="355600" indent="-355600" eaLnBrk="1" hangingPunct="1">
              <a:defRPr/>
            </a:pPr>
            <a:r>
              <a:rPr lang="en-US" sz="3800">
                <a:solidFill>
                  <a:schemeClr val="tx1"/>
                </a:solidFill>
              </a:rPr>
              <a:t>II. Kita juga membutuhkan waktu kudus untuk beristirahat dan</a:t>
            </a:r>
            <a:r>
              <a:rPr lang="en-US" altLang="zh-CN" sz="3800">
                <a:solidFill>
                  <a:schemeClr val="tx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3800" u="sng">
                <a:solidFill>
                  <a:schemeClr val="tx1"/>
                </a:solidFill>
                <a:ea typeface="宋体" charset="0"/>
                <a:cs typeface="宋体" charset="0"/>
              </a:rPr>
              <a:t>merenungkan</a:t>
            </a:r>
            <a:r>
              <a:rPr lang="en-US" altLang="zh-CN" sz="3800">
                <a:solidFill>
                  <a:schemeClr val="tx1"/>
                </a:solidFill>
                <a:ea typeface="宋体" charset="0"/>
                <a:cs typeface="宋体" charset="0"/>
              </a:rPr>
              <a:t> karya tangan Allah dalam hidup kita.</a:t>
            </a:r>
            <a:endParaRPr lang="en-US" sz="3800"/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74685E8E-B082-3440-BF10-2F0FD266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071688"/>
            <a:ext cx="7848600" cy="399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742950" indent="-7429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AutoNum type="alphaUcPeriod"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Waktu kudus?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AutoNum type="alphaUcPeriod"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Seperti bangsa Israel, kita butuh merayakan perhentian yang kudus setiap </a:t>
            </a:r>
            <a:r>
              <a:rPr lang="en-US" alt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tahun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AutoNum type="alphaUcPeriod"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Seperti bangsa Israel, kita butuh merayakan perhentian yang kudus setiap </a:t>
            </a:r>
            <a:r>
              <a:rPr lang="en-US" altLang="en-US" sz="4000" i="1">
                <a:effectLst>
                  <a:outerShdw blurRad="38100" dist="38100" dir="2700000" algn="tl">
                    <a:srgbClr val="000000"/>
                  </a:outerShdw>
                </a:effectLst>
              </a:rPr>
              <a:t>minggu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27028">
            <a:extLst>
              <a:ext uri="{FF2B5EF4-FFF2-40B4-BE49-F238E27FC236}">
                <a16:creationId xmlns:a16="http://schemas.microsoft.com/office/drawing/2014/main" id="{137C485D-0ABF-FB40-A108-5BBA426B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>
            <a:extLst>
              <a:ext uri="{FF2B5EF4-FFF2-40B4-BE49-F238E27FC236}">
                <a16:creationId xmlns:a16="http://schemas.microsoft.com/office/drawing/2014/main" id="{D6690613-81A6-AE46-87C9-8ECCC648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latin typeface="Tahoma" charset="0"/>
                <a:ea typeface="ＭＳ Ｐゴシック" charset="0"/>
                <a:cs typeface="ＭＳ Ｐゴシック" charset="0"/>
              </a:rPr>
              <a:t>Ide Utama: Ambil waktu istirahat yang</a:t>
            </a:r>
            <a:r>
              <a:rPr lang="en-US" altLang="zh-CN" sz="4400">
                <a:latin typeface="Tahoma" charset="0"/>
                <a:ea typeface="宋体" charset="0"/>
                <a:cs typeface="宋体" charset="0"/>
              </a:rPr>
              <a:t> </a:t>
            </a:r>
            <a:r>
              <a:rPr lang="en-US" altLang="zh-CN" sz="4400" b="1" u="sng">
                <a:latin typeface="Tahoma" charset="0"/>
                <a:ea typeface="宋体" charset="0"/>
                <a:cs typeface="宋体" charset="0"/>
              </a:rPr>
              <a:t>kudus</a:t>
            </a:r>
            <a:r>
              <a:rPr lang="en-US" altLang="zh-CN" sz="4400">
                <a:latin typeface="Tahoma" charset="0"/>
                <a:ea typeface="宋体" charset="0"/>
                <a:cs typeface="宋体" charset="0"/>
              </a:rPr>
              <a:t>!</a:t>
            </a:r>
            <a:endParaRPr lang="en-US" altLang="zh-CN" sz="4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B03C8E5-611F-7844-9633-6E1179AE7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Pertanyaan untuk Diskusi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E59FEE1-66BC-654D-A88F-A6FF8A3F8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Apa yang </a:t>
            </a:r>
            <a:r>
              <a:rPr lang="en-US" altLang="zh-CN" i="1">
                <a:ea typeface="宋体" panose="02010600030101010101" pitchFamily="2" charset="-122"/>
              </a:rPr>
              <a:t>sebenarnya</a:t>
            </a:r>
            <a:r>
              <a:rPr lang="en-US" altLang="zh-CN">
                <a:ea typeface="宋体" panose="02010600030101010101" pitchFamily="2" charset="-122"/>
              </a:rPr>
              <a:t> kita katakan ketika kita mengeluh bahwa kita tidak punya waktu untuk istirahat?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Bagaimana hari raya “Kristen” kita seperti Natal dapat menjadi lebih bermakna secara rohani dan lebih bersifat istirahat?</a:t>
            </a:r>
          </a:p>
          <a:p>
            <a:pPr marL="609600" indent="-609600" eaLnBrk="1" hangingPunct="1">
              <a:buFont typeface="Arial" panose="020B0604020202020204" pitchFamily="34" charset="0"/>
              <a:buAutoNum type="arabicPeriod"/>
            </a:pPr>
            <a:r>
              <a:rPr lang="en-US" altLang="zh-CN">
                <a:ea typeface="宋体" panose="02010600030101010101" pitchFamily="2" charset="-122"/>
              </a:rPr>
              <a:t>Dengan cara apa Allah berbicara pada </a:t>
            </a:r>
            <a:r>
              <a:rPr lang="en-US" altLang="zh-CN" i="1">
                <a:ea typeface="宋体" panose="02010600030101010101" pitchFamily="2" charset="-122"/>
              </a:rPr>
              <a:t>Anda </a:t>
            </a:r>
            <a:r>
              <a:rPr lang="en-US" altLang="zh-CN">
                <a:ea typeface="宋体" panose="02010600030101010101" pitchFamily="2" charset="-122"/>
              </a:rPr>
              <a:t>untuk menyediakan waktu kudus?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4">
            <a:extLst>
              <a:ext uri="{FF2B5EF4-FFF2-40B4-BE49-F238E27FC236}">
                <a16:creationId xmlns:a16="http://schemas.microsoft.com/office/drawing/2014/main" id="{072CB3B9-D72B-4843-A26B-320C16E2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8E9CB11-9541-C840-B258-E55561EA0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Apa saja Persamaan yang diulang melalui Hari Raya Kristiani Masa Kini?</a:t>
            </a:r>
            <a:endParaRPr lang="en-US" sz="40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8D2231C-DDDC-C840-A557-90542DBA1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>
                <a:ea typeface="ＭＳ Ｐゴシック" panose="020B0600070205080204" pitchFamily="34" charset="-128"/>
              </a:rPr>
              <a:t>Minggu Sengsara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>
                <a:ea typeface="ＭＳ Ｐゴシック" panose="020B0600070205080204" pitchFamily="34" charset="-128"/>
              </a:rPr>
              <a:t>Paskah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>
                <a:ea typeface="ＭＳ Ｐゴシック" panose="020B0600070205080204" pitchFamily="34" charset="-128"/>
              </a:rPr>
              <a:t>Natal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>
                <a:ea typeface="ＭＳ Ｐゴシック" panose="020B0600070205080204" pitchFamily="34" charset="-128"/>
              </a:rPr>
              <a:t>Perjamuan Kudus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>
                <a:ea typeface="ＭＳ Ｐゴシック" panose="020B0600070205080204" pitchFamily="34" charset="-128"/>
              </a:rPr>
              <a:t>Baptisan?  (</a:t>
            </a:r>
            <a:r>
              <a:rPr lang="en-US" altLang="en-US" sz="3600">
                <a:ea typeface="ＭＳ Ｐゴシック" panose="020B0600070205080204" pitchFamily="34" charset="-128"/>
              </a:rPr>
              <a:t>Tapi hal ini hanya terjadi satu kali untuk setiap orang</a:t>
            </a:r>
            <a:r>
              <a:rPr lang="en-US" altLang="en-US" sz="4000">
                <a:ea typeface="ＭＳ Ｐゴシック" panose="020B0600070205080204" pitchFamily="34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D9F71FB6-B06B-2940-AA25-A659F8C72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Black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Baptism0001">
            <a:extLst>
              <a:ext uri="{FF2B5EF4-FFF2-40B4-BE49-F238E27FC236}">
                <a16:creationId xmlns:a16="http://schemas.microsoft.com/office/drawing/2014/main" id="{77E6B763-D360-554E-8CC8-4A1E3890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3" r="28572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91F6AB35-54DF-5946-B006-5D950D969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57938" cy="762000"/>
          </a:xfrm>
          <a:solidFill>
            <a:schemeClr val="bg2"/>
          </a:solidFill>
          <a:effectLst>
            <a:outerShdw blurRad="63500"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effectLst/>
                <a:ea typeface="+mj-ea"/>
                <a:cs typeface="+mj-cs"/>
              </a:rPr>
              <a:t>Baptisan</a:t>
            </a:r>
            <a:r>
              <a:rPr lang="en-US" sz="3600" b="1" dirty="0">
                <a:solidFill>
                  <a:schemeClr val="tx1"/>
                </a:solidFill>
                <a:effectLst/>
                <a:ea typeface="+mj-ea"/>
                <a:cs typeface="+mj-cs"/>
              </a:rPr>
              <a:t> Kristen </a:t>
            </a:r>
            <a:r>
              <a:rPr lang="en-US" sz="3600" b="1" dirty="0" err="1">
                <a:solidFill>
                  <a:schemeClr val="tx1"/>
                </a:solidFill>
                <a:effectLst/>
                <a:ea typeface="+mj-ea"/>
                <a:cs typeface="+mj-cs"/>
              </a:rPr>
              <a:t>Mula-Mula</a:t>
            </a:r>
            <a:endParaRPr lang="en-US" sz="3600" b="1" dirty="0">
              <a:solidFill>
                <a:schemeClr val="tx1"/>
              </a:solidFill>
              <a:effectLst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5A416AB-877A-014B-9B87-96F3D819F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Syarat-syarat Baptisan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0A4941A-D420-8842-B647-1B8C97B7D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Tiga tahun pengajaran </a:t>
            </a:r>
          </a:p>
          <a:p>
            <a:pPr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Prosedur sampai Baptisan di hari Minggu</a:t>
            </a:r>
          </a:p>
          <a:p>
            <a:pPr lvl="1"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Kamis: Pembasuhan total</a:t>
            </a:r>
          </a:p>
          <a:p>
            <a:pPr lvl="1"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Jumat: doa puasa</a:t>
            </a:r>
          </a:p>
          <a:p>
            <a:pPr lvl="1"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Sabtu: penumpangan tangan, pengusiran roh jahat</a:t>
            </a:r>
          </a:p>
          <a:p>
            <a:pPr lvl="1"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Sabtu malam: berjaga-jaga dengan panduan</a:t>
            </a:r>
          </a:p>
          <a:p>
            <a:pPr lvl="1" eaLnBrk="1" hangingPunct="1"/>
            <a:r>
              <a:rPr lang="en-US" altLang="en-US" sz="2600">
                <a:solidFill>
                  <a:schemeClr val="tx2"/>
                </a:solidFill>
                <a:ea typeface="ＭＳ Ｐゴシック" panose="020B0600070205080204" pitchFamily="34" charset="-128"/>
              </a:rPr>
              <a:t>Minggu: berdoa untuk baptisan yang akan diterima, diurapi dengan minyak, ditanyai 3 pertanyaan, dibaptis telanjang (pertama anak-anak, kemudian laki-laki, kemudian perempuan)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3C60EE6-28C7-2B40-9C5D-1075CEAE2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Sikap terhadap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Orang yang Tidak Dibaptis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694F3D6D-7297-D148-A0C2-CB8F43CC7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Diperlakukan hampir sama seperti non-Kristen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Tidak berinisiatif meminta untuk dibaptis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Harus meninggalkan kebaktian di gereja sebelum Perjamuan Kudus dilakukan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61D81A-37CE-7E4F-AD12-550F2017B0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19600" y="3286125"/>
            <a:ext cx="4343400" cy="16668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  <a:ea typeface="ＭＳ Ｐゴシック" panose="020B0600070205080204" pitchFamily="34" charset="-128"/>
              </a:rPr>
              <a:t>Hari Raya di Alkitab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4917BBF-CCB9-A34B-8715-4E2A2A8620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5181600"/>
            <a:ext cx="5562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3600">
                <a:ea typeface="ＭＳ Ｐゴシック" panose="020B0600070205080204" pitchFamily="34" charset="-128"/>
              </a:rPr>
              <a:t>Perayaan hari khusus menurut Perjanjian Lama</a:t>
            </a:r>
          </a:p>
        </p:txBody>
      </p:sp>
      <p:pic>
        <p:nvPicPr>
          <p:cNvPr id="86019" name="Picture 5" descr="s_priest">
            <a:hlinkClick r:id="rId3"/>
            <a:extLst>
              <a:ext uri="{FF2B5EF4-FFF2-40B4-BE49-F238E27FC236}">
                <a16:creationId xmlns:a16="http://schemas.microsoft.com/office/drawing/2014/main" id="{A52C6A47-B3AD-2A4C-BFB8-8A32B5C9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74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" descr="0811807045">
            <a:hlinkClick r:id="rId5"/>
            <a:extLst>
              <a:ext uri="{FF2B5EF4-FFF2-40B4-BE49-F238E27FC236}">
                <a16:creationId xmlns:a16="http://schemas.microsoft.com/office/drawing/2014/main" id="{2788F33A-65F1-4349-A495-185A3683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685800"/>
            <a:ext cx="21161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8">
            <a:extLst>
              <a:ext uri="{FF2B5EF4-FFF2-40B4-BE49-F238E27FC236}">
                <a16:creationId xmlns:a16="http://schemas.microsoft.com/office/drawing/2014/main" id="{D8B2B7C0-CE9B-404C-BF85-9C4EFE34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38" y="73025"/>
            <a:ext cx="7667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181</a:t>
            </a:r>
            <a:endParaRPr lang="en-US" altLang="en-US"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 descr="Temple Bowl">
            <a:extLst>
              <a:ext uri="{FF2B5EF4-FFF2-40B4-BE49-F238E27FC236}">
                <a16:creationId xmlns:a16="http://schemas.microsoft.com/office/drawing/2014/main" id="{9EFEC2B1-122C-974C-920F-DAB55E4D6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5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3BFF5BBF-0E72-DB41-9905-7DF383631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8938" y="0"/>
            <a:ext cx="6443662" cy="1989138"/>
          </a:xfrm>
          <a:solidFill>
            <a:srgbClr val="060400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663300"/>
                  </a:outerShdw>
                </a:effectLst>
                <a:ea typeface="ＭＳ Ｐゴシック" panose="020B0600070205080204" pitchFamily="34" charset="-128"/>
              </a:rPr>
              <a:t>Larangan untuk mempertahan kekudusan di bejana pembasuhan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1023-50E3-BE44-97F9-3E85362D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/>
            <a:r>
              <a:rPr lang="en-US" altLang="en-US">
                <a:ea typeface="ＭＳ Ｐゴシック" panose="020B0600070205080204" pitchFamily="34" charset="-128"/>
              </a:rPr>
              <a:t>Black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Link survey PL di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MS PGothic" charset="0"/>
            </a:endParaRPr>
          </a:p>
        </p:txBody>
      </p:sp>
      <p:sp>
        <p:nvSpPr>
          <p:cNvPr id="69636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Genev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charset="0"/>
                <a:sym typeface="MS PGothic" charset="0"/>
              </a:rPr>
              <a:t>Dapatkan slide ini tanpa biaya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charset="0"/>
              <a:sym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6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0C4B38-2DBF-D640-93FE-4C2B0B098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-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ea typeface="ＭＳ Ｐゴシック" panose="020B0600070205080204" pitchFamily="34" charset="-128"/>
              </a:rPr>
              <a:t>Siklus Urutan Hari Raya (Im. 23)</a:t>
            </a:r>
          </a:p>
        </p:txBody>
      </p:sp>
      <p:pic>
        <p:nvPicPr>
          <p:cNvPr id="88066" name="Picture 21" descr="Schematic Calendar">
            <a:extLst>
              <a:ext uri="{FF2B5EF4-FFF2-40B4-BE49-F238E27FC236}">
                <a16:creationId xmlns:a16="http://schemas.microsoft.com/office/drawing/2014/main" id="{41CE6B58-0FA7-FB41-8888-424A359AEB1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6" name="Oval 28">
            <a:extLst>
              <a:ext uri="{FF2B5EF4-FFF2-40B4-BE49-F238E27FC236}">
                <a16:creationId xmlns:a16="http://schemas.microsoft.com/office/drawing/2014/main" id="{1ED357CD-BBDD-A542-AA80-CA5FD1786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000"/>
            <a:ext cx="2438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17" name="Oval 29">
            <a:extLst>
              <a:ext uri="{FF2B5EF4-FFF2-40B4-BE49-F238E27FC236}">
                <a16:creationId xmlns:a16="http://schemas.microsoft.com/office/drawing/2014/main" id="{069CC415-3C7F-7A48-BDF8-E160FF7F7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66800"/>
            <a:ext cx="1752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12320" name="Picture 32" descr="Leap Year Month">
            <a:extLst>
              <a:ext uri="{FF2B5EF4-FFF2-40B4-BE49-F238E27FC236}">
                <a16:creationId xmlns:a16="http://schemas.microsoft.com/office/drawing/2014/main" id="{04D9B590-6EA2-FF49-87DC-913EE8CA66A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4419600"/>
            <a:ext cx="1412875" cy="211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2" name="Text Box 34">
            <a:extLst>
              <a:ext uri="{FF2B5EF4-FFF2-40B4-BE49-F238E27FC236}">
                <a16:creationId xmlns:a16="http://schemas.microsoft.com/office/drawing/2014/main" id="{EBC346CD-EEDD-FB41-94A8-37CA4B51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3041650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kunci tanpa ziarah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BE64AD18-50B2-8348-A2E6-064F92674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29AD8178-248C-B54E-BC3B-B5AA0B3C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9F396FF5-F2C5-9040-AD49-4FDC1D9F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598928E6-C11F-934F-882F-3D2799A6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2041525" cy="400050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</a:rPr>
              <a:t>Pengangkatan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FE32927A-7687-3E42-9CE3-9DACA1A8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4750"/>
            <a:ext cx="1143000" cy="8302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 Kudus</a:t>
            </a:r>
          </a:p>
        </p:txBody>
      </p:sp>
      <p:sp>
        <p:nvSpPr>
          <p:cNvPr id="12329" name="Text Box 41">
            <a:extLst>
              <a:ext uri="{FF2B5EF4-FFF2-40B4-BE49-F238E27FC236}">
                <a16:creationId xmlns:a16="http://schemas.microsoft.com/office/drawing/2014/main" id="{9C68CDC2-8DB5-974F-BADC-98E7E3EB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1577975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Kerajaan</a:t>
            </a:r>
          </a:p>
        </p:txBody>
      </p:sp>
      <p:sp>
        <p:nvSpPr>
          <p:cNvPr id="12312" name="Oval 24">
            <a:extLst>
              <a:ext uri="{FF2B5EF4-FFF2-40B4-BE49-F238E27FC236}">
                <a16:creationId xmlns:a16="http://schemas.microsoft.com/office/drawing/2014/main" id="{AD8F94F9-7C9B-834B-A01F-559B72EE3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15" name="Oval 27">
            <a:extLst>
              <a:ext uri="{FF2B5EF4-FFF2-40B4-BE49-F238E27FC236}">
                <a16:creationId xmlns:a16="http://schemas.microsoft.com/office/drawing/2014/main" id="{2052C672-2212-094A-A3DA-52E96CA87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39" name="Text Box 51">
            <a:extLst>
              <a:ext uri="{FF2B5EF4-FFF2-40B4-BE49-F238E27FC236}">
                <a16:creationId xmlns:a16="http://schemas.microsoft.com/office/drawing/2014/main" id="{E08C1D52-D365-4D4D-8C96-21A9EC8B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89700"/>
            <a:ext cx="1974850" cy="369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Ziarah diwajibkan</a:t>
            </a:r>
          </a:p>
        </p:txBody>
      </p:sp>
      <p:sp>
        <p:nvSpPr>
          <p:cNvPr id="12314" name="Oval 26">
            <a:extLst>
              <a:ext uri="{FF2B5EF4-FFF2-40B4-BE49-F238E27FC236}">
                <a16:creationId xmlns:a16="http://schemas.microsoft.com/office/drawing/2014/main" id="{209306C4-0687-6D42-8304-7D217454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857375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338" name="Oval 50">
            <a:extLst>
              <a:ext uri="{FF2B5EF4-FFF2-40B4-BE49-F238E27FC236}">
                <a16:creationId xmlns:a16="http://schemas.microsoft.com/office/drawing/2014/main" id="{3687CF51-9CA3-4746-8D1D-4BB785B80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000125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88082" name="Text Box 52">
            <a:extLst>
              <a:ext uri="{FF2B5EF4-FFF2-40B4-BE49-F238E27FC236}">
                <a16:creationId xmlns:a16="http://schemas.microsoft.com/office/drawing/2014/main" id="{F7E64099-1C7A-C34C-80A6-1F5F9485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180</a:t>
            </a:r>
            <a:endParaRPr lang="en-US" altLang="en-US" sz="1800"/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45A0E4AA-0A5B-AB4C-9A8E-BF6692D2A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30800"/>
            <a:ext cx="21463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29" name="Text Box 48">
            <a:extLst>
              <a:ext uri="{FF2B5EF4-FFF2-40B4-BE49-F238E27FC236}">
                <a16:creationId xmlns:a16="http://schemas.microsoft.com/office/drawing/2014/main" id="{67F7CF47-D0B5-D043-A3BE-F8B73B39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4714875"/>
            <a:ext cx="200501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30" name="Text Box 49">
            <a:extLst>
              <a:ext uri="{FF2B5EF4-FFF2-40B4-BE49-F238E27FC236}">
                <a16:creationId xmlns:a16="http://schemas.microsoft.com/office/drawing/2014/main" id="{A52E3A5A-E747-184C-8CF4-8D9B9801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3962400"/>
            <a:ext cx="1570037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12334" name="Text Box 46">
            <a:extLst>
              <a:ext uri="{FF2B5EF4-FFF2-40B4-BE49-F238E27FC236}">
                <a16:creationId xmlns:a16="http://schemas.microsoft.com/office/drawing/2014/main" id="{30DF7694-0D58-1843-B8E1-F72FA540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79525"/>
            <a:ext cx="348773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(Tabernakel/ Pondok Daun)</a:t>
            </a:r>
          </a:p>
        </p:txBody>
      </p:sp>
      <p:sp>
        <p:nvSpPr>
          <p:cNvPr id="12328" name="Text Box 40">
            <a:extLst>
              <a:ext uri="{FF2B5EF4-FFF2-40B4-BE49-F238E27FC236}">
                <a16:creationId xmlns:a16="http://schemas.microsoft.com/office/drawing/2014/main" id="{59229D5F-9444-DE48-9802-582CB16B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835025"/>
            <a:ext cx="190976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Pertobatan</a:t>
            </a:r>
          </a:p>
        </p:txBody>
      </p:sp>
      <p:sp>
        <p:nvSpPr>
          <p:cNvPr id="12333" name="Oval 45">
            <a:extLst>
              <a:ext uri="{FF2B5EF4-FFF2-40B4-BE49-F238E27FC236}">
                <a16:creationId xmlns:a16="http://schemas.microsoft.com/office/drawing/2014/main" id="{4A1F4E44-0E0C-2D49-9D93-B13B06AC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89063"/>
            <a:ext cx="1752600" cy="2111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nimBg="1"/>
      <p:bldP spid="12317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29" grpId="0" animBg="1"/>
      <p:bldP spid="12312" grpId="0" animBg="1"/>
      <p:bldP spid="12315" grpId="0" animBg="1"/>
      <p:bldP spid="12339" grpId="0" animBg="1"/>
      <p:bldP spid="12314" grpId="0" animBg="1"/>
      <p:bldP spid="12338" grpId="0" animBg="1"/>
      <p:bldP spid="28" grpId="0" animBg="1"/>
      <p:bldP spid="29" grpId="0" animBg="1"/>
      <p:bldP spid="30" grpId="0" animBg="1"/>
      <p:bldP spid="12334" grpId="0" animBg="1"/>
      <p:bldP spid="12328" grpId="0" animBg="1"/>
      <p:bldP spid="123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E404347E-CF49-3940-AE3B-F954B1767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-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ea typeface="ＭＳ Ｐゴシック" panose="020B0600070205080204" pitchFamily="34" charset="-128"/>
              </a:rPr>
              <a:t>Siklus Urutan Hari Raya (Im. 23)</a:t>
            </a:r>
          </a:p>
        </p:txBody>
      </p:sp>
      <p:pic>
        <p:nvPicPr>
          <p:cNvPr id="90114" name="Picture 3" descr="Schematic Calendar">
            <a:extLst>
              <a:ext uri="{FF2B5EF4-FFF2-40B4-BE49-F238E27FC236}">
                <a16:creationId xmlns:a16="http://schemas.microsoft.com/office/drawing/2014/main" id="{074311C7-96CE-6747-9CA5-1F2ACA5AF263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85800"/>
            <a:ext cx="7010400" cy="5849938"/>
          </a:xfrm>
        </p:spPr>
      </p:pic>
      <p:pic>
        <p:nvPicPr>
          <p:cNvPr id="90115" name="Picture 6" descr="Leap Year Month">
            <a:extLst>
              <a:ext uri="{FF2B5EF4-FFF2-40B4-BE49-F238E27FC236}">
                <a16:creationId xmlns:a16="http://schemas.microsoft.com/office/drawing/2014/main" id="{00AE8EFB-A207-AC44-90C6-4D1A83C2697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4419600"/>
            <a:ext cx="1412875" cy="2114550"/>
          </a:xfrm>
        </p:spPr>
      </p:pic>
      <p:sp>
        <p:nvSpPr>
          <p:cNvPr id="90116" name="Text Box 7">
            <a:extLst>
              <a:ext uri="{FF2B5EF4-FFF2-40B4-BE49-F238E27FC236}">
                <a16:creationId xmlns:a16="http://schemas.microsoft.com/office/drawing/2014/main" id="{25E6C579-B464-C747-BEC4-9EA36F6B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6110288"/>
            <a:ext cx="3041650" cy="3698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Perayaan kunci tanpa ziarah</a:t>
            </a:r>
          </a:p>
        </p:txBody>
      </p:sp>
      <p:sp>
        <p:nvSpPr>
          <p:cNvPr id="90117" name="Text Box 22">
            <a:extLst>
              <a:ext uri="{FF2B5EF4-FFF2-40B4-BE49-F238E27FC236}">
                <a16:creationId xmlns:a16="http://schemas.microsoft.com/office/drawing/2014/main" id="{8F872E22-86B8-F94F-A77A-0D13A964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89700"/>
            <a:ext cx="1974850" cy="369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Ziarah diwajibkan</a:t>
            </a:r>
          </a:p>
        </p:txBody>
      </p:sp>
      <p:sp>
        <p:nvSpPr>
          <p:cNvPr id="90118" name="Oval 24">
            <a:extLst>
              <a:ext uri="{FF2B5EF4-FFF2-40B4-BE49-F238E27FC236}">
                <a16:creationId xmlns:a16="http://schemas.microsoft.com/office/drawing/2014/main" id="{3003AD0A-CF54-2A4D-9D01-F90D396E8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1000125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19" name="Text Box 25">
            <a:extLst>
              <a:ext uri="{FF2B5EF4-FFF2-40B4-BE49-F238E27FC236}">
                <a16:creationId xmlns:a16="http://schemas.microsoft.com/office/drawing/2014/main" id="{682E76D1-95C4-E745-830E-1EF04C01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180</a:t>
            </a:r>
            <a:endParaRPr lang="en-US" altLang="en-US" sz="1800"/>
          </a:p>
        </p:txBody>
      </p:sp>
      <p:sp>
        <p:nvSpPr>
          <p:cNvPr id="90120" name="Text Box 35">
            <a:extLst>
              <a:ext uri="{FF2B5EF4-FFF2-40B4-BE49-F238E27FC236}">
                <a16:creationId xmlns:a16="http://schemas.microsoft.com/office/drawing/2014/main" id="{A5152B8D-29A4-BD45-A6A1-D40A8810D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881188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Penebusan</a:t>
            </a:r>
          </a:p>
        </p:txBody>
      </p:sp>
      <p:sp>
        <p:nvSpPr>
          <p:cNvPr id="90121" name="Text Box 36">
            <a:extLst>
              <a:ext uri="{FF2B5EF4-FFF2-40B4-BE49-F238E27FC236}">
                <a16:creationId xmlns:a16="http://schemas.microsoft.com/office/drawing/2014/main" id="{569E200E-896A-C74D-A7B7-86F40433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187801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Pemisahan</a:t>
            </a:r>
          </a:p>
        </p:txBody>
      </p:sp>
      <p:sp>
        <p:nvSpPr>
          <p:cNvPr id="90122" name="Text Box 37">
            <a:extLst>
              <a:ext uri="{FF2B5EF4-FFF2-40B4-BE49-F238E27FC236}">
                <a16:creationId xmlns:a16="http://schemas.microsoft.com/office/drawing/2014/main" id="{A03D31ED-970B-4149-A6A6-BCE8261EA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2139950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Kebangkitan</a:t>
            </a:r>
          </a:p>
        </p:txBody>
      </p:sp>
      <p:sp>
        <p:nvSpPr>
          <p:cNvPr id="90123" name="Text Box 39">
            <a:extLst>
              <a:ext uri="{FF2B5EF4-FFF2-40B4-BE49-F238E27FC236}">
                <a16:creationId xmlns:a16="http://schemas.microsoft.com/office/drawing/2014/main" id="{97D4B3DB-DA5E-524B-AA47-43456DA3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4750"/>
            <a:ext cx="1143000" cy="8302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Roh Kudus</a:t>
            </a:r>
          </a:p>
        </p:txBody>
      </p:sp>
      <p:sp>
        <p:nvSpPr>
          <p:cNvPr id="90124" name="Text Box 41">
            <a:extLst>
              <a:ext uri="{FF2B5EF4-FFF2-40B4-BE49-F238E27FC236}">
                <a16:creationId xmlns:a16="http://schemas.microsoft.com/office/drawing/2014/main" id="{1583C169-872C-784B-9B2E-3758A802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00200"/>
            <a:ext cx="1577975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Kerajaan</a:t>
            </a:r>
          </a:p>
        </p:txBody>
      </p:sp>
      <p:sp>
        <p:nvSpPr>
          <p:cNvPr id="90125" name="Text Box 46">
            <a:extLst>
              <a:ext uri="{FF2B5EF4-FFF2-40B4-BE49-F238E27FC236}">
                <a16:creationId xmlns:a16="http://schemas.microsoft.com/office/drawing/2014/main" id="{81600972-317E-7941-9C37-2EFF0F9E5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79525"/>
            <a:ext cx="348773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(Tabernakel/ Pondok Daun)</a:t>
            </a:r>
          </a:p>
        </p:txBody>
      </p:sp>
      <p:sp>
        <p:nvSpPr>
          <p:cNvPr id="90126" name="Text Box 48">
            <a:extLst>
              <a:ext uri="{FF2B5EF4-FFF2-40B4-BE49-F238E27FC236}">
                <a16:creationId xmlns:a16="http://schemas.microsoft.com/office/drawing/2014/main" id="{6EE0F934-7DC3-E244-B285-2821EB85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4714875"/>
            <a:ext cx="200501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(Panen Perdana)</a:t>
            </a:r>
          </a:p>
        </p:txBody>
      </p:sp>
      <p:sp>
        <p:nvSpPr>
          <p:cNvPr id="90127" name="Oval 5">
            <a:extLst>
              <a:ext uri="{FF2B5EF4-FFF2-40B4-BE49-F238E27FC236}">
                <a16:creationId xmlns:a16="http://schemas.microsoft.com/office/drawing/2014/main" id="{8CB8F5EA-490A-434C-A41B-4F046DAD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066800"/>
            <a:ext cx="1752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28" name="Oval 4">
            <a:extLst>
              <a:ext uri="{FF2B5EF4-FFF2-40B4-BE49-F238E27FC236}">
                <a16:creationId xmlns:a16="http://schemas.microsoft.com/office/drawing/2014/main" id="{DE758BB9-34E4-A04E-BC11-F9BE0719E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000"/>
            <a:ext cx="2438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29" name="Oval 23">
            <a:extLst>
              <a:ext uri="{FF2B5EF4-FFF2-40B4-BE49-F238E27FC236}">
                <a16:creationId xmlns:a16="http://schemas.microsoft.com/office/drawing/2014/main" id="{95836481-98A6-784D-9695-E2AB503BA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6000"/>
            <a:ext cx="1857375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30" name="Oval 18">
            <a:extLst>
              <a:ext uri="{FF2B5EF4-FFF2-40B4-BE49-F238E27FC236}">
                <a16:creationId xmlns:a16="http://schemas.microsoft.com/office/drawing/2014/main" id="{7653DB1E-4715-0C4E-9AE5-6FA0BDE5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1447800" cy="381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31" name="Text Box 47">
            <a:extLst>
              <a:ext uri="{FF2B5EF4-FFF2-40B4-BE49-F238E27FC236}">
                <a16:creationId xmlns:a16="http://schemas.microsoft.com/office/drawing/2014/main" id="{0AF4FBA1-60E1-B84C-95C6-3FB8B008D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30800"/>
            <a:ext cx="21463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(Roti tidak beragi)</a:t>
            </a:r>
          </a:p>
        </p:txBody>
      </p:sp>
      <p:sp>
        <p:nvSpPr>
          <p:cNvPr id="90132" name="Oval 21">
            <a:extLst>
              <a:ext uri="{FF2B5EF4-FFF2-40B4-BE49-F238E27FC236}">
                <a16:creationId xmlns:a16="http://schemas.microsoft.com/office/drawing/2014/main" id="{4417B1B5-DB26-A343-8DC2-1FCB44250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14478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33" name="Text Box 49">
            <a:extLst>
              <a:ext uri="{FF2B5EF4-FFF2-40B4-BE49-F238E27FC236}">
                <a16:creationId xmlns:a16="http://schemas.microsoft.com/office/drawing/2014/main" id="{741BDB4E-E61C-264B-9CE4-CFE9499F4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3962400"/>
            <a:ext cx="1570037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336600"/>
                </a:solidFill>
                <a:latin typeface="Arial" panose="020B0604020202020204" pitchFamily="34" charset="0"/>
              </a:rPr>
              <a:t>(Pentakosta)</a:t>
            </a:r>
          </a:p>
        </p:txBody>
      </p:sp>
      <p:sp>
        <p:nvSpPr>
          <p:cNvPr id="90134" name="Oval 16">
            <a:extLst>
              <a:ext uri="{FF2B5EF4-FFF2-40B4-BE49-F238E27FC236}">
                <a16:creationId xmlns:a16="http://schemas.microsoft.com/office/drawing/2014/main" id="{4AA6D8ED-A858-7D40-979D-2B683A97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389063"/>
            <a:ext cx="1752600" cy="21113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0135" name="Text Box 38">
            <a:extLst>
              <a:ext uri="{FF2B5EF4-FFF2-40B4-BE49-F238E27FC236}">
                <a16:creationId xmlns:a16="http://schemas.microsoft.com/office/drawing/2014/main" id="{0A6AE4E9-7EB4-8345-8751-6607ABDB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00"/>
            <a:ext cx="2041525" cy="400050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FF"/>
                </a:solidFill>
              </a:rPr>
              <a:t>Pengangkatan</a:t>
            </a:r>
          </a:p>
        </p:txBody>
      </p:sp>
      <p:sp>
        <p:nvSpPr>
          <p:cNvPr id="90136" name="Text Box 40">
            <a:extLst>
              <a:ext uri="{FF2B5EF4-FFF2-40B4-BE49-F238E27FC236}">
                <a16:creationId xmlns:a16="http://schemas.microsoft.com/office/drawing/2014/main" id="{89FE1F25-9A78-AE42-88BE-6E1539AE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835025"/>
            <a:ext cx="1909763" cy="461963"/>
          </a:xfrm>
          <a:prstGeom prst="rect">
            <a:avLst/>
          </a:prstGeom>
          <a:solidFill>
            <a:srgbClr val="EFE4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</a:rPr>
              <a:t>Pertobatan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BE0A4E7-A0EB-3A45-A09C-26328BA04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Ringkasan Hari Raya Israel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94B3F52-05D1-8A44-AA20-83D15EFA98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7772400" cy="4648200"/>
          </a:xfrm>
        </p:spPr>
        <p:txBody>
          <a:bodyPr/>
          <a:lstStyle/>
          <a:p>
            <a:pPr marL="450850" indent="-450850" eaLnBrk="1" hangingPunct="1">
              <a:buSzPct val="80000"/>
              <a:buFont typeface="Arial" charset="0"/>
              <a:buAutoNum type="arabicPeriod"/>
              <a:defRPr/>
            </a:pPr>
            <a:r>
              <a:rPr lang="en-US"/>
              <a:t>Dibagi biasanya dalam 2 bulan</a:t>
            </a:r>
          </a:p>
          <a:p>
            <a:pPr marL="450850" indent="-450850" eaLnBrk="1" hangingPunct="1">
              <a:buSzPct val="80000"/>
              <a:buFont typeface="Arial" charset="0"/>
              <a:buAutoNum type="arabicPeriod"/>
              <a:defRPr/>
            </a:pPr>
            <a:r>
              <a:rPr lang="en-US"/>
              <a:t>Gembira dan muram</a:t>
            </a:r>
          </a:p>
          <a:p>
            <a:pPr marL="450850" indent="-450850" eaLnBrk="1" hangingPunct="1">
              <a:buSzPct val="80000"/>
              <a:buFont typeface="Arial" charset="0"/>
              <a:buAutoNum type="arabicPeriod"/>
              <a:defRPr/>
            </a:pPr>
            <a:r>
              <a:rPr lang="en-US"/>
              <a:t>Di Yerusalem dan di rumah</a:t>
            </a:r>
          </a:p>
          <a:p>
            <a:pPr marL="450850" indent="-450850" eaLnBrk="1" hangingPunct="1">
              <a:buFont typeface="Arial" charset="0"/>
              <a:buAutoNum type="arabicPeriod"/>
              <a:defRPr/>
            </a:pPr>
            <a:r>
              <a:rPr lang="en-US"/>
              <a:t>Dirancang berdasarkan siklus pertanian </a:t>
            </a:r>
          </a:p>
          <a:p>
            <a:pPr marL="450850" indent="-450850"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92163" name="Picture 5" descr="feasts">
            <a:hlinkClick r:id="rId3"/>
            <a:extLst>
              <a:ext uri="{FF2B5EF4-FFF2-40B4-BE49-F238E27FC236}">
                <a16:creationId xmlns:a16="http://schemas.microsoft.com/office/drawing/2014/main" id="{CBBCC167-AC26-9146-A818-5E9442DBEF5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1775" y="1828800"/>
            <a:ext cx="1289050" cy="2459038"/>
          </a:xfrm>
        </p:spPr>
      </p:pic>
      <p:pic>
        <p:nvPicPr>
          <p:cNvPr id="92164" name="Picture 12" descr="prophecyfeast">
            <a:hlinkClick r:id="rId5"/>
            <a:extLst>
              <a:ext uri="{FF2B5EF4-FFF2-40B4-BE49-F238E27FC236}">
                <a16:creationId xmlns:a16="http://schemas.microsoft.com/office/drawing/2014/main" id="{7A7A75DC-887F-FC4B-9CDA-101D00942D2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4572000"/>
            <a:ext cx="1295400" cy="2286000"/>
          </a:xfrm>
        </p:spPr>
      </p:pic>
      <p:sp>
        <p:nvSpPr>
          <p:cNvPr id="92165" name="Text Box 13">
            <a:extLst>
              <a:ext uri="{FF2B5EF4-FFF2-40B4-BE49-F238E27FC236}">
                <a16:creationId xmlns:a16="http://schemas.microsoft.com/office/drawing/2014/main" id="{37EA9285-E25B-2A49-A1C2-239FBB2E3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183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403F2C0F-8AE1-1641-A703-EDD1ED721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Panen berlangsung Apr-Nov</a:t>
            </a:r>
          </a:p>
        </p:txBody>
      </p:sp>
      <p:pic>
        <p:nvPicPr>
          <p:cNvPr id="94210" name="Picture 3">
            <a:extLst>
              <a:ext uri="{FF2B5EF4-FFF2-40B4-BE49-F238E27FC236}">
                <a16:creationId xmlns:a16="http://schemas.microsoft.com/office/drawing/2014/main" id="{ADE4F7DB-9F3C-AD4F-A203-20080B23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r="4065"/>
          <a:stretch>
            <a:fillRect/>
          </a:stretch>
        </p:blipFill>
        <p:spPr bwMode="auto">
          <a:xfrm>
            <a:off x="0" y="10922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4">
            <a:extLst>
              <a:ext uri="{FF2B5EF4-FFF2-40B4-BE49-F238E27FC236}">
                <a16:creationId xmlns:a16="http://schemas.microsoft.com/office/drawing/2014/main" id="{0AE24F66-24E8-2A42-86D7-040F4B4F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6491288"/>
            <a:ext cx="4897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http://www.wcg.org/lit/law/festivals/harvest.htm</a:t>
            </a:r>
          </a:p>
        </p:txBody>
      </p:sp>
      <p:sp>
        <p:nvSpPr>
          <p:cNvPr id="94212" name="Text Box 5">
            <a:extLst>
              <a:ext uri="{FF2B5EF4-FFF2-40B4-BE49-F238E27FC236}">
                <a16:creationId xmlns:a16="http://schemas.microsoft.com/office/drawing/2014/main" id="{FC17D161-6339-3747-9276-4779B182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3025"/>
            <a:ext cx="7667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604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183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"/>
      </a:majorFont>
      <a:minorFont>
        <a:latin typeface="Trebuchet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28" charset="-52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2004:Templates:Presentations:Designs:Borealis</Template>
  <TotalTime>5140</TotalTime>
  <Words>1999</Words>
  <Application>Microsoft Macintosh PowerPoint</Application>
  <PresentationFormat>On-screen Show (4:3)</PresentationFormat>
  <Paragraphs>292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Tahoma</vt:lpstr>
      <vt:lpstr>ＭＳ Ｐゴシック</vt:lpstr>
      <vt:lpstr>Arial</vt:lpstr>
      <vt:lpstr>Wingdings</vt:lpstr>
      <vt:lpstr>Times New Roman</vt:lpstr>
      <vt:lpstr>Osaka</vt:lpstr>
      <vt:lpstr>Trebuchet MS</vt:lpstr>
      <vt:lpstr>ヒラギノ角ゴ Pro W3</vt:lpstr>
      <vt:lpstr>Geneva</vt:lpstr>
      <vt:lpstr>ＭＳ Ｐゴシック</vt:lpstr>
      <vt:lpstr>Eraser</vt:lpstr>
      <vt:lpstr>宋体</vt:lpstr>
      <vt:lpstr>Balance</vt:lpstr>
      <vt:lpstr>Default Design</vt:lpstr>
      <vt:lpstr>Slit</vt:lpstr>
      <vt:lpstr>Cascade</vt:lpstr>
      <vt:lpstr>Blank Presentation</vt:lpstr>
      <vt:lpstr>Borealis</vt:lpstr>
      <vt:lpstr>Orbit</vt:lpstr>
      <vt:lpstr>Hari Raya Orang Yahudi</vt:lpstr>
      <vt:lpstr>Pola Kerja Singapore</vt:lpstr>
      <vt:lpstr>PowerPoint Presentation</vt:lpstr>
      <vt:lpstr>Penanggalan Yahudi</vt:lpstr>
      <vt:lpstr>Hari Raya di Alkitab</vt:lpstr>
      <vt:lpstr>Siklus Urutan Hari Raya (Im. 23)</vt:lpstr>
      <vt:lpstr>Siklus Urutan Hari Raya (Im. 23)</vt:lpstr>
      <vt:lpstr>Ringkasan Hari Raya Israel</vt:lpstr>
      <vt:lpstr>Panen berlangsung Apr-Nov</vt:lpstr>
      <vt:lpstr>Ringkasan Hari Raya Israel</vt:lpstr>
      <vt:lpstr>I.  Bangsa Israel beristirahat untuk menjaga perjalanan rohani bersama Allah</vt:lpstr>
      <vt:lpstr>Paskah: Perayaan Ziarah #1</vt:lpstr>
      <vt:lpstr>Orang Yahudi sering mempersembahkan Korban Bakaran Utuh</vt:lpstr>
      <vt:lpstr>Domba Paskah</vt:lpstr>
      <vt:lpstr>Di jaman PB, 100.000 orang Yahudi datang ke Bait Suci!</vt:lpstr>
      <vt:lpstr>Hari Raya Roti Tidak Beragi</vt:lpstr>
      <vt:lpstr>Panen Perdana: Berkas Persembahan Unjukan</vt:lpstr>
      <vt:lpstr>Persembahan buah sulung di Bait Suci</vt:lpstr>
      <vt:lpstr>Pentingnya Sejarah Paskah</vt:lpstr>
      <vt:lpstr>Duduk di Perjamuan Paskah bersama Yesus</vt:lpstr>
      <vt:lpstr>Paskah Masa Kini</vt:lpstr>
      <vt:lpstr>“Membakar Semua Ragi!”</vt:lpstr>
      <vt:lpstr>Paskah: Perayaan Ziarah #1</vt:lpstr>
      <vt:lpstr>Pentakosta: Perayaan Ziarah #2</vt:lpstr>
      <vt:lpstr>Merayakan Panen Jelai</vt:lpstr>
      <vt:lpstr>Pentakosta: Perayaan Ziarah #2</vt:lpstr>
      <vt:lpstr>Rosh Hashanah (Tahun Baru)</vt:lpstr>
      <vt:lpstr>Yom Kippur (Hari Pengampunan Dosa)</vt:lpstr>
      <vt:lpstr>Tabernakel: Perayaan Ziarah #3</vt:lpstr>
      <vt:lpstr>Hari Raya Pondok Daun</vt:lpstr>
      <vt:lpstr>Hari Raya Tabernakel</vt:lpstr>
      <vt:lpstr>Tabernakel = Panen Terakhir</vt:lpstr>
      <vt:lpstr>Tabernakel: Perayaan Ziarah #3</vt:lpstr>
      <vt:lpstr>Tiga Perayaan lain yang tidak diperintahkan di Alkitab…</vt:lpstr>
      <vt:lpstr>Selama 400 tahun tahun(959-586 SM), kehidupan Bangsa Yahudi berada di sekeliling bait Suci yang dibangun Salomo</vt:lpstr>
      <vt:lpstr>Orang Yahudi mempertahankan kekudusan di bejana pembasuhan</vt:lpstr>
      <vt:lpstr>Hanukkah (Hari Raya Cahaya) memperingati kemenangan Judas Maccabeus atas Kekaisaran Seleukus di 164 SM</vt:lpstr>
      <vt:lpstr>Purim: Undian Kemenangan</vt:lpstr>
      <vt:lpstr>I.  Bangsa Israel beristirahat untuk menjaga perjalanan rohani bersama Allah</vt:lpstr>
      <vt:lpstr>Sabat</vt:lpstr>
      <vt:lpstr>PowerPoint Presentation</vt:lpstr>
      <vt:lpstr>II. Kita juga membutuhkan waktu kudus untuk beristirahat dan merenungkan karya tangan Allah dalam hidup kita.</vt:lpstr>
      <vt:lpstr>PowerPoint Presentation</vt:lpstr>
      <vt:lpstr>Pertanyaan untuk Diskusi</vt:lpstr>
      <vt:lpstr>Apa saja Persamaan yang diulang melalui Hari Raya Kristiani Masa Kini?</vt:lpstr>
      <vt:lpstr>Black</vt:lpstr>
      <vt:lpstr>Baptisan Kristen Mula-Mula</vt:lpstr>
      <vt:lpstr>Syarat-syarat Baptisan</vt:lpstr>
      <vt:lpstr>Sikap terhadap Orang yang Tidak Dibaptis</vt:lpstr>
      <vt:lpstr>Larangan untuk mempertahan kekudusan di bejana pembasuhan</vt:lpstr>
      <vt:lpstr>Black</vt:lpstr>
      <vt:lpstr>Link survey PL di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Priests &amp; Feasts</dc:title>
  <dc:creator>Rick Griffith</dc:creator>
  <cp:lastModifiedBy>Rick Griffith</cp:lastModifiedBy>
  <cp:revision>259</cp:revision>
  <dcterms:created xsi:type="dcterms:W3CDTF">2002-10-22T08:21:58Z</dcterms:created>
  <dcterms:modified xsi:type="dcterms:W3CDTF">2019-06-12T18:16:39Z</dcterms:modified>
</cp:coreProperties>
</file>